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660"/>
  </p:normalViewPr>
  <p:slideViewPr>
    <p:cSldViewPr>
      <p:cViewPr varScale="1">
        <p:scale>
          <a:sx n="78" d="100"/>
          <a:sy n="78" d="100"/>
        </p:scale>
        <p:origin x="54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5DAC-0C68-4981-BCCB-75521621DC91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23E4-CC45-41BD-B65A-80E9C7979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4FBA-A3A1-40E8-9411-7026E1ADE452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6C16-F57D-4B4B-B149-6EA882562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BBB1-FDCD-43F8-8A3A-B8A6F1532DCD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DD5D-B1F9-40FC-BB3C-DB2730FE0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3DC5-F40F-4057-8C26-091327F66571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8C38-511D-4AB3-BC7B-B2BCA28C5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BEB6-C425-4A81-BDFE-0B9AB8AADDED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D628-9DBE-46E1-80B6-7F5F4B791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B183-DC3F-4122-B06C-0048396C9634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3AC42-5B5F-4CF2-9CF0-F4289CA4B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B39E-44CE-4834-8316-51009C0F89E8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642A-6046-4817-8811-8593FFF44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8C01-10FC-4444-A3D6-487B4852927E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7E38-12A1-422D-B019-9DF3A4A6C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BEF0-5C6A-459A-95CF-1A2B98D2C6FC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91D7-0E92-44B7-9E0A-89A394363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3AE5-5EBF-4EB6-AA1D-BEDD4EF75E7D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78EF-E5D3-4DC4-9916-CFAF30758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2AB3-8366-47CB-B3E0-977CE88787A5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0CC4-F247-41DA-A98A-09F33BF10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38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638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352F1A-BD8A-41DA-AADC-0DEE63D234DB}" type="datetimeFigureOut">
              <a:rPr lang="ru-RU"/>
              <a:pPr>
                <a:defRPr/>
              </a:pPr>
              <a:t>08.11.2021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3C2EB8-EDFF-4DF9-AE2A-0E7C0251A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639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4" name="AutoShape 441"/>
          <p:cNvCxnSpPr>
            <a:cxnSpLocks noChangeShapeType="1"/>
          </p:cNvCxnSpPr>
          <p:nvPr/>
        </p:nvCxnSpPr>
        <p:spPr bwMode="auto">
          <a:xfrm>
            <a:off x="6048375" y="396875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0725" name="AutoShape 442"/>
          <p:cNvCxnSpPr>
            <a:cxnSpLocks noChangeShapeType="1"/>
          </p:cNvCxnSpPr>
          <p:nvPr/>
        </p:nvCxnSpPr>
        <p:spPr bwMode="auto">
          <a:xfrm>
            <a:off x="1457325" y="741680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0726" name="AutoShape 443"/>
          <p:cNvCxnSpPr>
            <a:cxnSpLocks noChangeShapeType="1"/>
          </p:cNvCxnSpPr>
          <p:nvPr/>
        </p:nvCxnSpPr>
        <p:spPr bwMode="auto">
          <a:xfrm>
            <a:off x="466725" y="955675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30728" name="WordArt 620"/>
          <p:cNvSpPr>
            <a:spLocks noChangeArrowheads="1" noChangeShapeType="1" noTextEdit="1"/>
          </p:cNvSpPr>
          <p:nvPr/>
        </p:nvSpPr>
        <p:spPr bwMode="auto">
          <a:xfrm>
            <a:off x="1785918" y="428604"/>
            <a:ext cx="568801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Общественные объединения пожарной</a:t>
            </a:r>
          </a:p>
          <a:p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                                   охраны</a:t>
            </a:r>
          </a:p>
        </p:txBody>
      </p:sp>
      <p:grpSp>
        <p:nvGrpSpPr>
          <p:cNvPr id="30732" name="Group 2"/>
          <p:cNvGrpSpPr>
            <a:grpSpLocks/>
          </p:cNvGrpSpPr>
          <p:nvPr/>
        </p:nvGrpSpPr>
        <p:grpSpPr bwMode="auto">
          <a:xfrm>
            <a:off x="7712075" y="0"/>
            <a:ext cx="1431925" cy="1285875"/>
            <a:chOff x="192" y="144"/>
            <a:chExt cx="1819" cy="1633"/>
          </a:xfrm>
        </p:grpSpPr>
        <p:sp>
          <p:nvSpPr>
            <p:cNvPr id="30733" name="AutoShape 3"/>
            <p:cNvSpPr>
              <a:spLocks noChangeArrowheads="1"/>
            </p:cNvSpPr>
            <p:nvPr/>
          </p:nvSpPr>
          <p:spPr bwMode="auto">
            <a:xfrm>
              <a:off x="304" y="197"/>
              <a:ext cx="57" cy="1580"/>
            </a:xfrm>
            <a:prstGeom prst="can">
              <a:avLst>
                <a:gd name="adj" fmla="val 27976"/>
              </a:avLst>
            </a:prstGeom>
            <a:gradFill rotWithShape="0">
              <a:gsLst>
                <a:gs pos="0">
                  <a:srgbClr val="B77113"/>
                </a:gs>
                <a:gs pos="50000">
                  <a:srgbClr val="D6AD84"/>
                </a:gs>
                <a:gs pos="100000">
                  <a:srgbClr val="B77113"/>
                </a:gs>
              </a:gsLst>
              <a:lin ang="0" scaled="1"/>
            </a:gradFill>
            <a:ln w="3175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4" name="Freeform 4"/>
            <p:cNvSpPr>
              <a:spLocks/>
            </p:cNvSpPr>
            <p:nvPr/>
          </p:nvSpPr>
          <p:spPr bwMode="auto">
            <a:xfrm>
              <a:off x="340" y="151"/>
              <a:ext cx="765" cy="569"/>
            </a:xfrm>
            <a:custGeom>
              <a:avLst/>
              <a:gdLst>
                <a:gd name="T0" fmla="*/ 0 w 1193"/>
                <a:gd name="T1" fmla="*/ 169 h 973"/>
                <a:gd name="T2" fmla="*/ 36 w 1193"/>
                <a:gd name="T3" fmla="*/ 134 h 973"/>
                <a:gd name="T4" fmla="*/ 74 w 1193"/>
                <a:gd name="T5" fmla="*/ 106 h 973"/>
                <a:gd name="T6" fmla="*/ 120 w 1193"/>
                <a:gd name="T7" fmla="*/ 79 h 973"/>
                <a:gd name="T8" fmla="*/ 181 w 1193"/>
                <a:gd name="T9" fmla="*/ 48 h 973"/>
                <a:gd name="T10" fmla="*/ 248 w 1193"/>
                <a:gd name="T11" fmla="*/ 21 h 973"/>
                <a:gd name="T12" fmla="*/ 320 w 1193"/>
                <a:gd name="T13" fmla="*/ 8 h 973"/>
                <a:gd name="T14" fmla="*/ 378 w 1193"/>
                <a:gd name="T15" fmla="*/ 4 h 973"/>
                <a:gd name="T16" fmla="*/ 451 w 1193"/>
                <a:gd name="T17" fmla="*/ 0 h 973"/>
                <a:gd name="T18" fmla="*/ 542 w 1193"/>
                <a:gd name="T19" fmla="*/ 0 h 973"/>
                <a:gd name="T20" fmla="*/ 622 w 1193"/>
                <a:gd name="T21" fmla="*/ 4 h 973"/>
                <a:gd name="T22" fmla="*/ 710 w 1193"/>
                <a:gd name="T23" fmla="*/ 17 h 973"/>
                <a:gd name="T24" fmla="*/ 764 w 1193"/>
                <a:gd name="T25" fmla="*/ 29 h 973"/>
                <a:gd name="T26" fmla="*/ 827 w 1193"/>
                <a:gd name="T27" fmla="*/ 58 h 973"/>
                <a:gd name="T28" fmla="*/ 893 w 1193"/>
                <a:gd name="T29" fmla="*/ 89 h 973"/>
                <a:gd name="T30" fmla="*/ 935 w 1193"/>
                <a:gd name="T31" fmla="*/ 120 h 973"/>
                <a:gd name="T32" fmla="*/ 931 w 1193"/>
                <a:gd name="T33" fmla="*/ 126 h 973"/>
                <a:gd name="T34" fmla="*/ 972 w 1193"/>
                <a:gd name="T35" fmla="*/ 202 h 973"/>
                <a:gd name="T36" fmla="*/ 976 w 1193"/>
                <a:gd name="T37" fmla="*/ 227 h 973"/>
                <a:gd name="T38" fmla="*/ 985 w 1193"/>
                <a:gd name="T39" fmla="*/ 304 h 973"/>
                <a:gd name="T40" fmla="*/ 1010 w 1193"/>
                <a:gd name="T41" fmla="*/ 416 h 973"/>
                <a:gd name="T42" fmla="*/ 1038 w 1193"/>
                <a:gd name="T43" fmla="*/ 532 h 973"/>
                <a:gd name="T44" fmla="*/ 1080 w 1193"/>
                <a:gd name="T45" fmla="*/ 681 h 973"/>
                <a:gd name="T46" fmla="*/ 1143 w 1193"/>
                <a:gd name="T47" fmla="*/ 838 h 973"/>
                <a:gd name="T48" fmla="*/ 1176 w 1193"/>
                <a:gd name="T49" fmla="*/ 923 h 973"/>
                <a:gd name="T50" fmla="*/ 1193 w 1193"/>
                <a:gd name="T51" fmla="*/ 973 h 973"/>
                <a:gd name="T52" fmla="*/ 1130 w 1193"/>
                <a:gd name="T53" fmla="*/ 919 h 973"/>
                <a:gd name="T54" fmla="*/ 1068 w 1193"/>
                <a:gd name="T55" fmla="*/ 869 h 973"/>
                <a:gd name="T56" fmla="*/ 976 w 1193"/>
                <a:gd name="T57" fmla="*/ 816 h 973"/>
                <a:gd name="T58" fmla="*/ 873 w 1193"/>
                <a:gd name="T59" fmla="*/ 767 h 973"/>
                <a:gd name="T60" fmla="*/ 777 w 1193"/>
                <a:gd name="T61" fmla="*/ 730 h 973"/>
                <a:gd name="T62" fmla="*/ 677 w 1193"/>
                <a:gd name="T63" fmla="*/ 703 h 973"/>
                <a:gd name="T64" fmla="*/ 569 w 1193"/>
                <a:gd name="T65" fmla="*/ 681 h 973"/>
                <a:gd name="T66" fmla="*/ 456 w 1193"/>
                <a:gd name="T67" fmla="*/ 677 h 973"/>
                <a:gd name="T68" fmla="*/ 344 w 1193"/>
                <a:gd name="T69" fmla="*/ 691 h 973"/>
                <a:gd name="T70" fmla="*/ 229 w 1193"/>
                <a:gd name="T71" fmla="*/ 713 h 973"/>
                <a:gd name="T72" fmla="*/ 124 w 1193"/>
                <a:gd name="T73" fmla="*/ 744 h 973"/>
                <a:gd name="T74" fmla="*/ 128 w 1193"/>
                <a:gd name="T75" fmla="*/ 686 h 973"/>
                <a:gd name="T76" fmla="*/ 120 w 1193"/>
                <a:gd name="T77" fmla="*/ 597 h 973"/>
                <a:gd name="T78" fmla="*/ 99 w 1193"/>
                <a:gd name="T79" fmla="*/ 493 h 973"/>
                <a:gd name="T80" fmla="*/ 78 w 1193"/>
                <a:gd name="T81" fmla="*/ 399 h 973"/>
                <a:gd name="T82" fmla="*/ 48 w 1193"/>
                <a:gd name="T83" fmla="*/ 304 h 973"/>
                <a:gd name="T84" fmla="*/ 19 w 1193"/>
                <a:gd name="T85" fmla="*/ 219 h 973"/>
                <a:gd name="T86" fmla="*/ 0 w 1193"/>
                <a:gd name="T87" fmla="*/ 169 h 9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3"/>
                <a:gd name="T133" fmla="*/ 0 h 973"/>
                <a:gd name="T134" fmla="*/ 1193 w 1193"/>
                <a:gd name="T135" fmla="*/ 973 h 9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3" h="973">
                  <a:moveTo>
                    <a:pt x="0" y="169"/>
                  </a:moveTo>
                  <a:lnTo>
                    <a:pt x="36" y="134"/>
                  </a:lnTo>
                  <a:lnTo>
                    <a:pt x="74" y="106"/>
                  </a:lnTo>
                  <a:lnTo>
                    <a:pt x="120" y="79"/>
                  </a:lnTo>
                  <a:lnTo>
                    <a:pt x="181" y="48"/>
                  </a:lnTo>
                  <a:lnTo>
                    <a:pt x="248" y="21"/>
                  </a:lnTo>
                  <a:lnTo>
                    <a:pt x="320" y="8"/>
                  </a:lnTo>
                  <a:lnTo>
                    <a:pt x="378" y="4"/>
                  </a:lnTo>
                  <a:lnTo>
                    <a:pt x="451" y="0"/>
                  </a:lnTo>
                  <a:lnTo>
                    <a:pt x="542" y="0"/>
                  </a:lnTo>
                  <a:lnTo>
                    <a:pt x="622" y="4"/>
                  </a:lnTo>
                  <a:lnTo>
                    <a:pt x="710" y="17"/>
                  </a:lnTo>
                  <a:lnTo>
                    <a:pt x="764" y="29"/>
                  </a:lnTo>
                  <a:lnTo>
                    <a:pt x="827" y="58"/>
                  </a:lnTo>
                  <a:lnTo>
                    <a:pt x="893" y="89"/>
                  </a:lnTo>
                  <a:lnTo>
                    <a:pt x="935" y="120"/>
                  </a:lnTo>
                  <a:lnTo>
                    <a:pt x="931" y="126"/>
                  </a:lnTo>
                  <a:lnTo>
                    <a:pt x="972" y="202"/>
                  </a:lnTo>
                  <a:lnTo>
                    <a:pt x="976" y="227"/>
                  </a:lnTo>
                  <a:lnTo>
                    <a:pt x="985" y="304"/>
                  </a:lnTo>
                  <a:lnTo>
                    <a:pt x="1010" y="416"/>
                  </a:lnTo>
                  <a:lnTo>
                    <a:pt x="1038" y="532"/>
                  </a:lnTo>
                  <a:lnTo>
                    <a:pt x="1080" y="681"/>
                  </a:lnTo>
                  <a:lnTo>
                    <a:pt x="1143" y="838"/>
                  </a:lnTo>
                  <a:lnTo>
                    <a:pt x="1176" y="923"/>
                  </a:lnTo>
                  <a:lnTo>
                    <a:pt x="1193" y="973"/>
                  </a:lnTo>
                  <a:lnTo>
                    <a:pt x="1130" y="919"/>
                  </a:lnTo>
                  <a:lnTo>
                    <a:pt x="1068" y="869"/>
                  </a:lnTo>
                  <a:lnTo>
                    <a:pt x="976" y="816"/>
                  </a:lnTo>
                  <a:lnTo>
                    <a:pt x="873" y="767"/>
                  </a:lnTo>
                  <a:lnTo>
                    <a:pt x="777" y="730"/>
                  </a:lnTo>
                  <a:lnTo>
                    <a:pt x="677" y="703"/>
                  </a:lnTo>
                  <a:lnTo>
                    <a:pt x="569" y="681"/>
                  </a:lnTo>
                  <a:lnTo>
                    <a:pt x="456" y="677"/>
                  </a:lnTo>
                  <a:lnTo>
                    <a:pt x="344" y="691"/>
                  </a:lnTo>
                  <a:lnTo>
                    <a:pt x="229" y="713"/>
                  </a:lnTo>
                  <a:lnTo>
                    <a:pt x="124" y="744"/>
                  </a:lnTo>
                  <a:lnTo>
                    <a:pt x="128" y="686"/>
                  </a:lnTo>
                  <a:lnTo>
                    <a:pt x="120" y="597"/>
                  </a:lnTo>
                  <a:lnTo>
                    <a:pt x="99" y="493"/>
                  </a:lnTo>
                  <a:lnTo>
                    <a:pt x="78" y="399"/>
                  </a:lnTo>
                  <a:lnTo>
                    <a:pt x="48" y="304"/>
                  </a:lnTo>
                  <a:lnTo>
                    <a:pt x="19" y="219"/>
                  </a:lnTo>
                  <a:lnTo>
                    <a:pt x="0" y="169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5" name="Freeform 5"/>
            <p:cNvSpPr>
              <a:spLocks/>
            </p:cNvSpPr>
            <p:nvPr/>
          </p:nvSpPr>
          <p:spPr bwMode="auto">
            <a:xfrm>
              <a:off x="337" y="774"/>
              <a:ext cx="980" cy="473"/>
            </a:xfrm>
            <a:custGeom>
              <a:avLst/>
              <a:gdLst>
                <a:gd name="T0" fmla="*/ 130 w 1532"/>
                <a:gd name="T1" fmla="*/ 62 h 807"/>
                <a:gd name="T2" fmla="*/ 234 w 1532"/>
                <a:gd name="T3" fmla="*/ 26 h 807"/>
                <a:gd name="T4" fmla="*/ 330 w 1532"/>
                <a:gd name="T5" fmla="*/ 4 h 807"/>
                <a:gd name="T6" fmla="*/ 429 w 1532"/>
                <a:gd name="T7" fmla="*/ 0 h 807"/>
                <a:gd name="T8" fmla="*/ 525 w 1532"/>
                <a:gd name="T9" fmla="*/ 8 h 807"/>
                <a:gd name="T10" fmla="*/ 600 w 1532"/>
                <a:gd name="T11" fmla="*/ 17 h 807"/>
                <a:gd name="T12" fmla="*/ 713 w 1532"/>
                <a:gd name="T13" fmla="*/ 53 h 807"/>
                <a:gd name="T14" fmla="*/ 958 w 1532"/>
                <a:gd name="T15" fmla="*/ 129 h 807"/>
                <a:gd name="T16" fmla="*/ 1091 w 1532"/>
                <a:gd name="T17" fmla="*/ 179 h 807"/>
                <a:gd name="T18" fmla="*/ 1302 w 1532"/>
                <a:gd name="T19" fmla="*/ 273 h 807"/>
                <a:gd name="T20" fmla="*/ 1411 w 1532"/>
                <a:gd name="T21" fmla="*/ 393 h 807"/>
                <a:gd name="T22" fmla="*/ 1532 w 1532"/>
                <a:gd name="T23" fmla="*/ 807 h 807"/>
                <a:gd name="T24" fmla="*/ 1510 w 1532"/>
                <a:gd name="T25" fmla="*/ 771 h 807"/>
                <a:gd name="T26" fmla="*/ 1457 w 1532"/>
                <a:gd name="T27" fmla="*/ 741 h 807"/>
                <a:gd name="T28" fmla="*/ 1377 w 1532"/>
                <a:gd name="T29" fmla="*/ 686 h 807"/>
                <a:gd name="T30" fmla="*/ 1257 w 1532"/>
                <a:gd name="T31" fmla="*/ 636 h 807"/>
                <a:gd name="T32" fmla="*/ 1112 w 1532"/>
                <a:gd name="T33" fmla="*/ 591 h 807"/>
                <a:gd name="T34" fmla="*/ 921 w 1532"/>
                <a:gd name="T35" fmla="*/ 543 h 807"/>
                <a:gd name="T36" fmla="*/ 775 w 1532"/>
                <a:gd name="T37" fmla="*/ 529 h 807"/>
                <a:gd name="T38" fmla="*/ 588 w 1532"/>
                <a:gd name="T39" fmla="*/ 520 h 807"/>
                <a:gd name="T40" fmla="*/ 392 w 1532"/>
                <a:gd name="T41" fmla="*/ 556 h 807"/>
                <a:gd name="T42" fmla="*/ 192 w 1532"/>
                <a:gd name="T43" fmla="*/ 606 h 807"/>
                <a:gd name="T44" fmla="*/ 0 w 1532"/>
                <a:gd name="T45" fmla="*/ 653 h 807"/>
                <a:gd name="T46" fmla="*/ 38 w 1532"/>
                <a:gd name="T47" fmla="*/ 585 h 807"/>
                <a:gd name="T48" fmla="*/ 68 w 1532"/>
                <a:gd name="T49" fmla="*/ 495 h 807"/>
                <a:gd name="T50" fmla="*/ 89 w 1532"/>
                <a:gd name="T51" fmla="*/ 408 h 807"/>
                <a:gd name="T52" fmla="*/ 109 w 1532"/>
                <a:gd name="T53" fmla="*/ 295 h 807"/>
                <a:gd name="T54" fmla="*/ 126 w 1532"/>
                <a:gd name="T55" fmla="*/ 197 h 807"/>
                <a:gd name="T56" fmla="*/ 130 w 1532"/>
                <a:gd name="T57" fmla="*/ 62 h 8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32"/>
                <a:gd name="T88" fmla="*/ 0 h 807"/>
                <a:gd name="T89" fmla="*/ 1532 w 1532"/>
                <a:gd name="T90" fmla="*/ 807 h 8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32" h="807">
                  <a:moveTo>
                    <a:pt x="130" y="62"/>
                  </a:moveTo>
                  <a:lnTo>
                    <a:pt x="234" y="26"/>
                  </a:lnTo>
                  <a:lnTo>
                    <a:pt x="330" y="4"/>
                  </a:lnTo>
                  <a:lnTo>
                    <a:pt x="429" y="0"/>
                  </a:lnTo>
                  <a:lnTo>
                    <a:pt x="525" y="8"/>
                  </a:lnTo>
                  <a:lnTo>
                    <a:pt x="600" y="17"/>
                  </a:lnTo>
                  <a:lnTo>
                    <a:pt x="713" y="53"/>
                  </a:lnTo>
                  <a:lnTo>
                    <a:pt x="958" y="129"/>
                  </a:lnTo>
                  <a:lnTo>
                    <a:pt x="1091" y="179"/>
                  </a:lnTo>
                  <a:lnTo>
                    <a:pt x="1302" y="273"/>
                  </a:lnTo>
                  <a:lnTo>
                    <a:pt x="1411" y="393"/>
                  </a:lnTo>
                  <a:lnTo>
                    <a:pt x="1532" y="807"/>
                  </a:lnTo>
                  <a:lnTo>
                    <a:pt x="1510" y="771"/>
                  </a:lnTo>
                  <a:lnTo>
                    <a:pt x="1457" y="741"/>
                  </a:lnTo>
                  <a:lnTo>
                    <a:pt x="1377" y="686"/>
                  </a:lnTo>
                  <a:lnTo>
                    <a:pt x="1257" y="636"/>
                  </a:lnTo>
                  <a:lnTo>
                    <a:pt x="1112" y="591"/>
                  </a:lnTo>
                  <a:lnTo>
                    <a:pt x="921" y="543"/>
                  </a:lnTo>
                  <a:lnTo>
                    <a:pt x="775" y="529"/>
                  </a:lnTo>
                  <a:lnTo>
                    <a:pt x="588" y="520"/>
                  </a:lnTo>
                  <a:lnTo>
                    <a:pt x="392" y="556"/>
                  </a:lnTo>
                  <a:lnTo>
                    <a:pt x="192" y="606"/>
                  </a:lnTo>
                  <a:lnTo>
                    <a:pt x="0" y="653"/>
                  </a:lnTo>
                  <a:lnTo>
                    <a:pt x="38" y="585"/>
                  </a:lnTo>
                  <a:lnTo>
                    <a:pt x="68" y="495"/>
                  </a:lnTo>
                  <a:lnTo>
                    <a:pt x="89" y="408"/>
                  </a:lnTo>
                  <a:lnTo>
                    <a:pt x="109" y="295"/>
                  </a:lnTo>
                  <a:lnTo>
                    <a:pt x="126" y="197"/>
                  </a:lnTo>
                  <a:lnTo>
                    <a:pt x="130" y="6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6" name="Freeform 6"/>
            <p:cNvSpPr>
              <a:spLocks/>
            </p:cNvSpPr>
            <p:nvPr/>
          </p:nvSpPr>
          <p:spPr bwMode="auto">
            <a:xfrm>
              <a:off x="1557" y="732"/>
              <a:ext cx="138" cy="401"/>
            </a:xfrm>
            <a:custGeom>
              <a:avLst/>
              <a:gdLst>
                <a:gd name="T0" fmla="*/ 208 w 216"/>
                <a:gd name="T1" fmla="*/ 673 h 686"/>
                <a:gd name="T2" fmla="*/ 216 w 216"/>
                <a:gd name="T3" fmla="*/ 615 h 686"/>
                <a:gd name="T4" fmla="*/ 216 w 216"/>
                <a:gd name="T5" fmla="*/ 493 h 686"/>
                <a:gd name="T6" fmla="*/ 216 w 216"/>
                <a:gd name="T7" fmla="*/ 351 h 686"/>
                <a:gd name="T8" fmla="*/ 204 w 216"/>
                <a:gd name="T9" fmla="*/ 231 h 686"/>
                <a:gd name="T10" fmla="*/ 194 w 216"/>
                <a:gd name="T11" fmla="*/ 103 h 686"/>
                <a:gd name="T12" fmla="*/ 74 w 216"/>
                <a:gd name="T13" fmla="*/ 58 h 686"/>
                <a:gd name="T14" fmla="*/ 0 w 216"/>
                <a:gd name="T15" fmla="*/ 0 h 686"/>
                <a:gd name="T16" fmla="*/ 11 w 216"/>
                <a:gd name="T17" fmla="*/ 163 h 686"/>
                <a:gd name="T18" fmla="*/ 83 w 216"/>
                <a:gd name="T19" fmla="*/ 450 h 686"/>
                <a:gd name="T20" fmla="*/ 207 w 216"/>
                <a:gd name="T21" fmla="*/ 686 h 6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6"/>
                <a:gd name="T34" fmla="*/ 0 h 686"/>
                <a:gd name="T35" fmla="*/ 216 w 216"/>
                <a:gd name="T36" fmla="*/ 686 h 6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" h="686">
                  <a:moveTo>
                    <a:pt x="208" y="673"/>
                  </a:moveTo>
                  <a:lnTo>
                    <a:pt x="216" y="615"/>
                  </a:lnTo>
                  <a:lnTo>
                    <a:pt x="216" y="493"/>
                  </a:lnTo>
                  <a:lnTo>
                    <a:pt x="216" y="351"/>
                  </a:lnTo>
                  <a:lnTo>
                    <a:pt x="204" y="231"/>
                  </a:lnTo>
                  <a:lnTo>
                    <a:pt x="194" y="103"/>
                  </a:lnTo>
                  <a:lnTo>
                    <a:pt x="74" y="58"/>
                  </a:lnTo>
                  <a:lnTo>
                    <a:pt x="0" y="0"/>
                  </a:lnTo>
                  <a:lnTo>
                    <a:pt x="11" y="163"/>
                  </a:lnTo>
                  <a:lnTo>
                    <a:pt x="83" y="450"/>
                  </a:lnTo>
                  <a:lnTo>
                    <a:pt x="207" y="686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7" name="Freeform 7"/>
            <p:cNvSpPr>
              <a:spLocks/>
            </p:cNvSpPr>
            <p:nvPr/>
          </p:nvSpPr>
          <p:spPr bwMode="auto">
            <a:xfrm>
              <a:off x="935" y="219"/>
              <a:ext cx="165" cy="454"/>
            </a:xfrm>
            <a:custGeom>
              <a:avLst/>
              <a:gdLst>
                <a:gd name="T0" fmla="*/ 0 w 256"/>
                <a:gd name="T1" fmla="*/ 0 h 776"/>
                <a:gd name="T2" fmla="*/ 41 w 256"/>
                <a:gd name="T3" fmla="*/ 35 h 776"/>
                <a:gd name="T4" fmla="*/ 74 w 256"/>
                <a:gd name="T5" fmla="*/ 54 h 776"/>
                <a:gd name="T6" fmla="*/ 89 w 256"/>
                <a:gd name="T7" fmla="*/ 68 h 776"/>
                <a:gd name="T8" fmla="*/ 111 w 256"/>
                <a:gd name="T9" fmla="*/ 82 h 776"/>
                <a:gd name="T10" fmla="*/ 136 w 256"/>
                <a:gd name="T11" fmla="*/ 90 h 776"/>
                <a:gd name="T12" fmla="*/ 164 w 256"/>
                <a:gd name="T13" fmla="*/ 99 h 776"/>
                <a:gd name="T14" fmla="*/ 214 w 256"/>
                <a:gd name="T15" fmla="*/ 104 h 776"/>
                <a:gd name="T16" fmla="*/ 256 w 256"/>
                <a:gd name="T17" fmla="*/ 107 h 776"/>
                <a:gd name="T18" fmla="*/ 244 w 256"/>
                <a:gd name="T19" fmla="*/ 224 h 776"/>
                <a:gd name="T20" fmla="*/ 218 w 256"/>
                <a:gd name="T21" fmla="*/ 392 h 776"/>
                <a:gd name="T22" fmla="*/ 214 w 256"/>
                <a:gd name="T23" fmla="*/ 494 h 776"/>
                <a:gd name="T24" fmla="*/ 218 w 256"/>
                <a:gd name="T25" fmla="*/ 533 h 776"/>
                <a:gd name="T26" fmla="*/ 214 w 256"/>
                <a:gd name="T27" fmla="*/ 597 h 776"/>
                <a:gd name="T28" fmla="*/ 227 w 256"/>
                <a:gd name="T29" fmla="*/ 776 h 776"/>
                <a:gd name="T30" fmla="*/ 186 w 256"/>
                <a:gd name="T31" fmla="*/ 687 h 776"/>
                <a:gd name="T32" fmla="*/ 133 w 256"/>
                <a:gd name="T33" fmla="*/ 547 h 776"/>
                <a:gd name="T34" fmla="*/ 86 w 256"/>
                <a:gd name="T35" fmla="*/ 405 h 776"/>
                <a:gd name="T36" fmla="*/ 65 w 256"/>
                <a:gd name="T37" fmla="*/ 323 h 776"/>
                <a:gd name="T38" fmla="*/ 53 w 256"/>
                <a:gd name="T39" fmla="*/ 283 h 776"/>
                <a:gd name="T40" fmla="*/ 41 w 256"/>
                <a:gd name="T41" fmla="*/ 234 h 776"/>
                <a:gd name="T42" fmla="*/ 4 w 256"/>
                <a:gd name="T43" fmla="*/ 99 h 776"/>
                <a:gd name="T44" fmla="*/ 0 w 256"/>
                <a:gd name="T45" fmla="*/ 6 h 7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776"/>
                <a:gd name="T71" fmla="*/ 256 w 256"/>
                <a:gd name="T72" fmla="*/ 776 h 7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776">
                  <a:moveTo>
                    <a:pt x="0" y="0"/>
                  </a:moveTo>
                  <a:lnTo>
                    <a:pt x="41" y="35"/>
                  </a:lnTo>
                  <a:lnTo>
                    <a:pt x="74" y="54"/>
                  </a:lnTo>
                  <a:lnTo>
                    <a:pt x="89" y="68"/>
                  </a:lnTo>
                  <a:lnTo>
                    <a:pt x="111" y="82"/>
                  </a:lnTo>
                  <a:lnTo>
                    <a:pt x="136" y="90"/>
                  </a:lnTo>
                  <a:lnTo>
                    <a:pt x="164" y="99"/>
                  </a:lnTo>
                  <a:lnTo>
                    <a:pt x="214" y="104"/>
                  </a:lnTo>
                  <a:lnTo>
                    <a:pt x="256" y="107"/>
                  </a:lnTo>
                  <a:lnTo>
                    <a:pt x="244" y="224"/>
                  </a:lnTo>
                  <a:lnTo>
                    <a:pt x="218" y="392"/>
                  </a:lnTo>
                  <a:lnTo>
                    <a:pt x="214" y="494"/>
                  </a:lnTo>
                  <a:lnTo>
                    <a:pt x="218" y="533"/>
                  </a:lnTo>
                  <a:lnTo>
                    <a:pt x="214" y="597"/>
                  </a:lnTo>
                  <a:lnTo>
                    <a:pt x="227" y="776"/>
                  </a:lnTo>
                  <a:lnTo>
                    <a:pt x="186" y="687"/>
                  </a:lnTo>
                  <a:lnTo>
                    <a:pt x="133" y="547"/>
                  </a:lnTo>
                  <a:lnTo>
                    <a:pt x="86" y="405"/>
                  </a:lnTo>
                  <a:lnTo>
                    <a:pt x="65" y="323"/>
                  </a:lnTo>
                  <a:lnTo>
                    <a:pt x="53" y="283"/>
                  </a:lnTo>
                  <a:lnTo>
                    <a:pt x="41" y="234"/>
                  </a:lnTo>
                  <a:lnTo>
                    <a:pt x="4" y="99"/>
                  </a:lnTo>
                  <a:lnTo>
                    <a:pt x="0" y="6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8" name="Freeform 8"/>
            <p:cNvSpPr>
              <a:spLocks/>
            </p:cNvSpPr>
            <p:nvPr/>
          </p:nvSpPr>
          <p:spPr bwMode="auto">
            <a:xfrm>
              <a:off x="1644" y="497"/>
              <a:ext cx="248" cy="437"/>
            </a:xfrm>
            <a:custGeom>
              <a:avLst/>
              <a:gdLst>
                <a:gd name="T0" fmla="*/ 387 w 387"/>
                <a:gd name="T1" fmla="*/ 686 h 747"/>
                <a:gd name="T2" fmla="*/ 303 w 387"/>
                <a:gd name="T3" fmla="*/ 660 h 747"/>
                <a:gd name="T4" fmla="*/ 232 w 387"/>
                <a:gd name="T5" fmla="*/ 660 h 747"/>
                <a:gd name="T6" fmla="*/ 158 w 387"/>
                <a:gd name="T7" fmla="*/ 663 h 747"/>
                <a:gd name="T8" fmla="*/ 86 w 387"/>
                <a:gd name="T9" fmla="*/ 694 h 747"/>
                <a:gd name="T10" fmla="*/ 59 w 387"/>
                <a:gd name="T11" fmla="*/ 747 h 747"/>
                <a:gd name="T12" fmla="*/ 36 w 387"/>
                <a:gd name="T13" fmla="*/ 655 h 747"/>
                <a:gd name="T14" fmla="*/ 30 w 387"/>
                <a:gd name="T15" fmla="*/ 591 h 747"/>
                <a:gd name="T16" fmla="*/ 13 w 387"/>
                <a:gd name="T17" fmla="*/ 498 h 747"/>
                <a:gd name="T18" fmla="*/ 11 w 387"/>
                <a:gd name="T19" fmla="*/ 403 h 747"/>
                <a:gd name="T20" fmla="*/ 11 w 387"/>
                <a:gd name="T21" fmla="*/ 299 h 747"/>
                <a:gd name="T22" fmla="*/ 4 w 387"/>
                <a:gd name="T23" fmla="*/ 206 h 747"/>
                <a:gd name="T24" fmla="*/ 0 w 387"/>
                <a:gd name="T25" fmla="*/ 116 h 747"/>
                <a:gd name="T26" fmla="*/ 13 w 387"/>
                <a:gd name="T27" fmla="*/ 56 h 747"/>
                <a:gd name="T28" fmla="*/ 79 w 387"/>
                <a:gd name="T29" fmla="*/ 26 h 747"/>
                <a:gd name="T30" fmla="*/ 199 w 387"/>
                <a:gd name="T31" fmla="*/ 12 h 747"/>
                <a:gd name="T32" fmla="*/ 269 w 387"/>
                <a:gd name="T33" fmla="*/ 0 h 747"/>
                <a:gd name="T34" fmla="*/ 370 w 387"/>
                <a:gd name="T35" fmla="*/ 21 h 747"/>
                <a:gd name="T36" fmla="*/ 336 w 387"/>
                <a:gd name="T37" fmla="*/ 94 h 747"/>
                <a:gd name="T38" fmla="*/ 333 w 387"/>
                <a:gd name="T39" fmla="*/ 170 h 747"/>
                <a:gd name="T40" fmla="*/ 324 w 387"/>
                <a:gd name="T41" fmla="*/ 237 h 747"/>
                <a:gd name="T42" fmla="*/ 324 w 387"/>
                <a:gd name="T43" fmla="*/ 299 h 747"/>
                <a:gd name="T44" fmla="*/ 320 w 387"/>
                <a:gd name="T45" fmla="*/ 378 h 747"/>
                <a:gd name="T46" fmla="*/ 333 w 387"/>
                <a:gd name="T47" fmla="*/ 451 h 747"/>
                <a:gd name="T48" fmla="*/ 345 w 387"/>
                <a:gd name="T49" fmla="*/ 525 h 747"/>
                <a:gd name="T50" fmla="*/ 365 w 387"/>
                <a:gd name="T51" fmla="*/ 597 h 747"/>
                <a:gd name="T52" fmla="*/ 387 w 387"/>
                <a:gd name="T53" fmla="*/ 686 h 7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7"/>
                <a:gd name="T82" fmla="*/ 0 h 747"/>
                <a:gd name="T83" fmla="*/ 387 w 387"/>
                <a:gd name="T84" fmla="*/ 747 h 7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7" h="747">
                  <a:moveTo>
                    <a:pt x="387" y="686"/>
                  </a:moveTo>
                  <a:lnTo>
                    <a:pt x="303" y="660"/>
                  </a:lnTo>
                  <a:lnTo>
                    <a:pt x="232" y="660"/>
                  </a:lnTo>
                  <a:lnTo>
                    <a:pt x="158" y="663"/>
                  </a:lnTo>
                  <a:lnTo>
                    <a:pt x="86" y="694"/>
                  </a:lnTo>
                  <a:lnTo>
                    <a:pt x="59" y="747"/>
                  </a:lnTo>
                  <a:lnTo>
                    <a:pt x="36" y="655"/>
                  </a:lnTo>
                  <a:lnTo>
                    <a:pt x="30" y="591"/>
                  </a:lnTo>
                  <a:lnTo>
                    <a:pt x="13" y="498"/>
                  </a:lnTo>
                  <a:lnTo>
                    <a:pt x="11" y="403"/>
                  </a:lnTo>
                  <a:lnTo>
                    <a:pt x="11" y="299"/>
                  </a:lnTo>
                  <a:lnTo>
                    <a:pt x="4" y="206"/>
                  </a:lnTo>
                  <a:lnTo>
                    <a:pt x="0" y="116"/>
                  </a:lnTo>
                  <a:lnTo>
                    <a:pt x="13" y="56"/>
                  </a:lnTo>
                  <a:lnTo>
                    <a:pt x="79" y="26"/>
                  </a:lnTo>
                  <a:lnTo>
                    <a:pt x="199" y="12"/>
                  </a:lnTo>
                  <a:lnTo>
                    <a:pt x="269" y="0"/>
                  </a:lnTo>
                  <a:lnTo>
                    <a:pt x="370" y="21"/>
                  </a:lnTo>
                  <a:lnTo>
                    <a:pt x="336" y="94"/>
                  </a:lnTo>
                  <a:lnTo>
                    <a:pt x="333" y="170"/>
                  </a:lnTo>
                  <a:lnTo>
                    <a:pt x="324" y="237"/>
                  </a:lnTo>
                  <a:lnTo>
                    <a:pt x="324" y="299"/>
                  </a:lnTo>
                  <a:lnTo>
                    <a:pt x="320" y="378"/>
                  </a:lnTo>
                  <a:lnTo>
                    <a:pt x="333" y="451"/>
                  </a:lnTo>
                  <a:lnTo>
                    <a:pt x="345" y="525"/>
                  </a:lnTo>
                  <a:lnTo>
                    <a:pt x="365" y="597"/>
                  </a:lnTo>
                  <a:lnTo>
                    <a:pt x="387" y="686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39" name="Freeform 9"/>
            <p:cNvSpPr>
              <a:spLocks/>
            </p:cNvSpPr>
            <p:nvPr/>
          </p:nvSpPr>
          <p:spPr bwMode="auto">
            <a:xfrm>
              <a:off x="1678" y="864"/>
              <a:ext cx="282" cy="285"/>
            </a:xfrm>
            <a:custGeom>
              <a:avLst/>
              <a:gdLst>
                <a:gd name="T0" fmla="*/ 441 w 441"/>
                <a:gd name="T1" fmla="*/ 487 h 487"/>
                <a:gd name="T2" fmla="*/ 384 w 441"/>
                <a:gd name="T3" fmla="*/ 296 h 487"/>
                <a:gd name="T4" fmla="*/ 358 w 441"/>
                <a:gd name="T5" fmla="*/ 152 h 487"/>
                <a:gd name="T6" fmla="*/ 332 w 441"/>
                <a:gd name="T7" fmla="*/ 39 h 487"/>
                <a:gd name="T8" fmla="*/ 251 w 441"/>
                <a:gd name="T9" fmla="*/ 12 h 487"/>
                <a:gd name="T10" fmla="*/ 206 w 441"/>
                <a:gd name="T11" fmla="*/ 3 h 487"/>
                <a:gd name="T12" fmla="*/ 156 w 441"/>
                <a:gd name="T13" fmla="*/ 0 h 487"/>
                <a:gd name="T14" fmla="*/ 104 w 441"/>
                <a:gd name="T15" fmla="*/ 8 h 487"/>
                <a:gd name="T16" fmla="*/ 51 w 441"/>
                <a:gd name="T17" fmla="*/ 21 h 487"/>
                <a:gd name="T18" fmla="*/ 0 w 441"/>
                <a:gd name="T19" fmla="*/ 56 h 487"/>
                <a:gd name="T20" fmla="*/ 20 w 441"/>
                <a:gd name="T21" fmla="*/ 150 h 487"/>
                <a:gd name="T22" fmla="*/ 16 w 441"/>
                <a:gd name="T23" fmla="*/ 250 h 487"/>
                <a:gd name="T24" fmla="*/ 14 w 441"/>
                <a:gd name="T25" fmla="*/ 328 h 487"/>
                <a:gd name="T26" fmla="*/ 18 w 441"/>
                <a:gd name="T27" fmla="*/ 378 h 487"/>
                <a:gd name="T28" fmla="*/ 20 w 441"/>
                <a:gd name="T29" fmla="*/ 446 h 487"/>
                <a:gd name="T30" fmla="*/ 22 w 441"/>
                <a:gd name="T31" fmla="*/ 446 h 487"/>
                <a:gd name="T32" fmla="*/ 89 w 441"/>
                <a:gd name="T33" fmla="*/ 427 h 487"/>
                <a:gd name="T34" fmla="*/ 197 w 441"/>
                <a:gd name="T35" fmla="*/ 417 h 487"/>
                <a:gd name="T36" fmla="*/ 293 w 441"/>
                <a:gd name="T37" fmla="*/ 417 h 487"/>
                <a:gd name="T38" fmla="*/ 372 w 441"/>
                <a:gd name="T39" fmla="*/ 430 h 487"/>
                <a:gd name="T40" fmla="*/ 431 w 441"/>
                <a:gd name="T41" fmla="*/ 440 h 4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1"/>
                <a:gd name="T64" fmla="*/ 0 h 487"/>
                <a:gd name="T65" fmla="*/ 441 w 441"/>
                <a:gd name="T66" fmla="*/ 487 h 4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1" h="487">
                  <a:moveTo>
                    <a:pt x="441" y="487"/>
                  </a:moveTo>
                  <a:lnTo>
                    <a:pt x="384" y="296"/>
                  </a:lnTo>
                  <a:lnTo>
                    <a:pt x="358" y="152"/>
                  </a:lnTo>
                  <a:lnTo>
                    <a:pt x="332" y="39"/>
                  </a:lnTo>
                  <a:lnTo>
                    <a:pt x="251" y="12"/>
                  </a:lnTo>
                  <a:lnTo>
                    <a:pt x="206" y="3"/>
                  </a:lnTo>
                  <a:lnTo>
                    <a:pt x="156" y="0"/>
                  </a:lnTo>
                  <a:lnTo>
                    <a:pt x="104" y="8"/>
                  </a:lnTo>
                  <a:lnTo>
                    <a:pt x="51" y="21"/>
                  </a:lnTo>
                  <a:lnTo>
                    <a:pt x="0" y="56"/>
                  </a:lnTo>
                  <a:lnTo>
                    <a:pt x="20" y="150"/>
                  </a:lnTo>
                  <a:lnTo>
                    <a:pt x="16" y="250"/>
                  </a:lnTo>
                  <a:lnTo>
                    <a:pt x="14" y="328"/>
                  </a:lnTo>
                  <a:lnTo>
                    <a:pt x="18" y="378"/>
                  </a:lnTo>
                  <a:lnTo>
                    <a:pt x="20" y="446"/>
                  </a:lnTo>
                  <a:lnTo>
                    <a:pt x="22" y="446"/>
                  </a:lnTo>
                  <a:lnTo>
                    <a:pt x="89" y="427"/>
                  </a:lnTo>
                  <a:lnTo>
                    <a:pt x="197" y="417"/>
                  </a:lnTo>
                  <a:lnTo>
                    <a:pt x="293" y="417"/>
                  </a:lnTo>
                  <a:lnTo>
                    <a:pt x="372" y="430"/>
                  </a:lnTo>
                  <a:lnTo>
                    <a:pt x="431" y="44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0" name="Freeform 10"/>
            <p:cNvSpPr>
              <a:spLocks/>
            </p:cNvSpPr>
            <p:nvPr/>
          </p:nvSpPr>
          <p:spPr bwMode="auto">
            <a:xfrm>
              <a:off x="969" y="1101"/>
              <a:ext cx="354" cy="219"/>
            </a:xfrm>
            <a:custGeom>
              <a:avLst/>
              <a:gdLst>
                <a:gd name="T0" fmla="*/ 0 w 552"/>
                <a:gd name="T1" fmla="*/ 2 h 375"/>
                <a:gd name="T2" fmla="*/ 19 w 552"/>
                <a:gd name="T3" fmla="*/ 375 h 375"/>
                <a:gd name="T4" fmla="*/ 82 w 552"/>
                <a:gd name="T5" fmla="*/ 336 h 375"/>
                <a:gd name="T6" fmla="*/ 132 w 552"/>
                <a:gd name="T7" fmla="*/ 297 h 375"/>
                <a:gd name="T8" fmla="*/ 224 w 552"/>
                <a:gd name="T9" fmla="*/ 280 h 375"/>
                <a:gd name="T10" fmla="*/ 299 w 552"/>
                <a:gd name="T11" fmla="*/ 297 h 375"/>
                <a:gd name="T12" fmla="*/ 382 w 552"/>
                <a:gd name="T13" fmla="*/ 306 h 375"/>
                <a:gd name="T14" fmla="*/ 487 w 552"/>
                <a:gd name="T15" fmla="*/ 319 h 375"/>
                <a:gd name="T16" fmla="*/ 547 w 552"/>
                <a:gd name="T17" fmla="*/ 284 h 375"/>
                <a:gd name="T18" fmla="*/ 552 w 552"/>
                <a:gd name="T19" fmla="*/ 223 h 375"/>
                <a:gd name="T20" fmla="*/ 489 w 552"/>
                <a:gd name="T21" fmla="*/ 194 h 375"/>
                <a:gd name="T22" fmla="*/ 344 w 552"/>
                <a:gd name="T23" fmla="*/ 99 h 375"/>
                <a:gd name="T24" fmla="*/ 187 w 552"/>
                <a:gd name="T25" fmla="*/ 52 h 375"/>
                <a:gd name="T26" fmla="*/ 0 w 552"/>
                <a:gd name="T27" fmla="*/ 0 h 3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2"/>
                <a:gd name="T43" fmla="*/ 0 h 375"/>
                <a:gd name="T44" fmla="*/ 552 w 552"/>
                <a:gd name="T45" fmla="*/ 375 h 3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2" h="375">
                  <a:moveTo>
                    <a:pt x="0" y="2"/>
                  </a:moveTo>
                  <a:lnTo>
                    <a:pt x="19" y="375"/>
                  </a:lnTo>
                  <a:lnTo>
                    <a:pt x="82" y="336"/>
                  </a:lnTo>
                  <a:lnTo>
                    <a:pt x="132" y="297"/>
                  </a:lnTo>
                  <a:lnTo>
                    <a:pt x="224" y="280"/>
                  </a:lnTo>
                  <a:lnTo>
                    <a:pt x="299" y="297"/>
                  </a:lnTo>
                  <a:lnTo>
                    <a:pt x="382" y="306"/>
                  </a:lnTo>
                  <a:lnTo>
                    <a:pt x="487" y="319"/>
                  </a:lnTo>
                  <a:lnTo>
                    <a:pt x="547" y="284"/>
                  </a:lnTo>
                  <a:lnTo>
                    <a:pt x="552" y="223"/>
                  </a:lnTo>
                  <a:lnTo>
                    <a:pt x="489" y="194"/>
                  </a:lnTo>
                  <a:lnTo>
                    <a:pt x="344" y="99"/>
                  </a:lnTo>
                  <a:lnTo>
                    <a:pt x="187" y="52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1" name="Freeform 11"/>
            <p:cNvSpPr>
              <a:spLocks/>
            </p:cNvSpPr>
            <p:nvPr/>
          </p:nvSpPr>
          <p:spPr bwMode="auto">
            <a:xfrm>
              <a:off x="1645" y="1290"/>
              <a:ext cx="54" cy="115"/>
            </a:xfrm>
            <a:custGeom>
              <a:avLst/>
              <a:gdLst>
                <a:gd name="T0" fmla="*/ 0 w 84"/>
                <a:gd name="T1" fmla="*/ 196 h 196"/>
                <a:gd name="T2" fmla="*/ 4 w 84"/>
                <a:gd name="T3" fmla="*/ 0 h 196"/>
                <a:gd name="T4" fmla="*/ 84 w 84"/>
                <a:gd name="T5" fmla="*/ 132 h 196"/>
                <a:gd name="T6" fmla="*/ 21 w 84"/>
                <a:gd name="T7" fmla="*/ 172 h 196"/>
                <a:gd name="T8" fmla="*/ 12 w 84"/>
                <a:gd name="T9" fmla="*/ 18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6"/>
                <a:gd name="T17" fmla="*/ 84 w 84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6">
                  <a:moveTo>
                    <a:pt x="0" y="196"/>
                  </a:moveTo>
                  <a:lnTo>
                    <a:pt x="4" y="0"/>
                  </a:lnTo>
                  <a:lnTo>
                    <a:pt x="84" y="132"/>
                  </a:lnTo>
                  <a:lnTo>
                    <a:pt x="21" y="172"/>
                  </a:lnTo>
                  <a:lnTo>
                    <a:pt x="12" y="18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2" name="Freeform 12"/>
            <p:cNvSpPr>
              <a:spLocks/>
            </p:cNvSpPr>
            <p:nvPr/>
          </p:nvSpPr>
          <p:spPr bwMode="auto">
            <a:xfrm>
              <a:off x="982" y="1003"/>
              <a:ext cx="722" cy="370"/>
            </a:xfrm>
            <a:custGeom>
              <a:avLst/>
              <a:gdLst>
                <a:gd name="T0" fmla="*/ 1121 w 1129"/>
                <a:gd name="T1" fmla="*/ 622 h 632"/>
                <a:gd name="T2" fmla="*/ 1129 w 1129"/>
                <a:gd name="T3" fmla="*/ 550 h 632"/>
                <a:gd name="T4" fmla="*/ 1123 w 1129"/>
                <a:gd name="T5" fmla="*/ 422 h 632"/>
                <a:gd name="T6" fmla="*/ 1123 w 1129"/>
                <a:gd name="T7" fmla="*/ 350 h 632"/>
                <a:gd name="T8" fmla="*/ 1123 w 1129"/>
                <a:gd name="T9" fmla="*/ 262 h 632"/>
                <a:gd name="T10" fmla="*/ 1113 w 1129"/>
                <a:gd name="T11" fmla="*/ 216 h 632"/>
                <a:gd name="T12" fmla="*/ 1089 w 1129"/>
                <a:gd name="T13" fmla="*/ 176 h 632"/>
                <a:gd name="T14" fmla="*/ 1051 w 1129"/>
                <a:gd name="T15" fmla="*/ 152 h 632"/>
                <a:gd name="T16" fmla="*/ 918 w 1129"/>
                <a:gd name="T17" fmla="*/ 81 h 632"/>
                <a:gd name="T18" fmla="*/ 798 w 1129"/>
                <a:gd name="T19" fmla="*/ 35 h 632"/>
                <a:gd name="T20" fmla="*/ 706 w 1129"/>
                <a:gd name="T21" fmla="*/ 17 h 632"/>
                <a:gd name="T22" fmla="*/ 573 w 1129"/>
                <a:gd name="T23" fmla="*/ 0 h 632"/>
                <a:gd name="T24" fmla="*/ 453 w 1129"/>
                <a:gd name="T25" fmla="*/ 0 h 632"/>
                <a:gd name="T26" fmla="*/ 407 w 1129"/>
                <a:gd name="T27" fmla="*/ 8 h 632"/>
                <a:gd name="T28" fmla="*/ 510 w 1129"/>
                <a:gd name="T29" fmla="*/ 394 h 632"/>
                <a:gd name="T30" fmla="*/ 510 w 1129"/>
                <a:gd name="T31" fmla="*/ 452 h 632"/>
                <a:gd name="T32" fmla="*/ 482 w 1129"/>
                <a:gd name="T33" fmla="*/ 475 h 632"/>
                <a:gd name="T34" fmla="*/ 378 w 1129"/>
                <a:gd name="T35" fmla="*/ 465 h 632"/>
                <a:gd name="T36" fmla="*/ 152 w 1129"/>
                <a:gd name="T37" fmla="*/ 438 h 632"/>
                <a:gd name="T38" fmla="*/ 58 w 1129"/>
                <a:gd name="T39" fmla="*/ 478 h 632"/>
                <a:gd name="T40" fmla="*/ 0 w 1129"/>
                <a:gd name="T41" fmla="*/ 542 h 632"/>
                <a:gd name="T42" fmla="*/ 46 w 1129"/>
                <a:gd name="T43" fmla="*/ 574 h 632"/>
                <a:gd name="T44" fmla="*/ 108 w 1129"/>
                <a:gd name="T45" fmla="*/ 605 h 632"/>
                <a:gd name="T46" fmla="*/ 157 w 1129"/>
                <a:gd name="T47" fmla="*/ 624 h 632"/>
                <a:gd name="T48" fmla="*/ 253 w 1129"/>
                <a:gd name="T49" fmla="*/ 632 h 632"/>
                <a:gd name="T50" fmla="*/ 347 w 1129"/>
                <a:gd name="T51" fmla="*/ 628 h 632"/>
                <a:gd name="T52" fmla="*/ 474 w 1129"/>
                <a:gd name="T53" fmla="*/ 588 h 632"/>
                <a:gd name="T54" fmla="*/ 628 w 1129"/>
                <a:gd name="T55" fmla="*/ 557 h 632"/>
                <a:gd name="T56" fmla="*/ 713 w 1129"/>
                <a:gd name="T57" fmla="*/ 538 h 632"/>
                <a:gd name="T58" fmla="*/ 823 w 1129"/>
                <a:gd name="T59" fmla="*/ 519 h 632"/>
                <a:gd name="T60" fmla="*/ 911 w 1129"/>
                <a:gd name="T61" fmla="*/ 519 h 632"/>
                <a:gd name="T62" fmla="*/ 1019 w 1129"/>
                <a:gd name="T63" fmla="*/ 532 h 632"/>
                <a:gd name="T64" fmla="*/ 1056 w 1129"/>
                <a:gd name="T65" fmla="*/ 557 h 632"/>
                <a:gd name="T66" fmla="*/ 1094 w 1129"/>
                <a:gd name="T67" fmla="*/ 588 h 632"/>
                <a:gd name="T68" fmla="*/ 1122 w 1129"/>
                <a:gd name="T69" fmla="*/ 619 h 632"/>
                <a:gd name="T70" fmla="*/ 1123 w 1129"/>
                <a:gd name="T71" fmla="*/ 622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9"/>
                <a:gd name="T109" fmla="*/ 0 h 632"/>
                <a:gd name="T110" fmla="*/ 1129 w 1129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9" h="632">
                  <a:moveTo>
                    <a:pt x="1121" y="622"/>
                  </a:moveTo>
                  <a:lnTo>
                    <a:pt x="1129" y="550"/>
                  </a:lnTo>
                  <a:lnTo>
                    <a:pt x="1123" y="422"/>
                  </a:lnTo>
                  <a:lnTo>
                    <a:pt x="1123" y="350"/>
                  </a:lnTo>
                  <a:lnTo>
                    <a:pt x="1123" y="262"/>
                  </a:lnTo>
                  <a:lnTo>
                    <a:pt x="1113" y="216"/>
                  </a:lnTo>
                  <a:lnTo>
                    <a:pt x="1089" y="176"/>
                  </a:lnTo>
                  <a:lnTo>
                    <a:pt x="1051" y="152"/>
                  </a:lnTo>
                  <a:lnTo>
                    <a:pt x="918" y="81"/>
                  </a:lnTo>
                  <a:lnTo>
                    <a:pt x="798" y="35"/>
                  </a:lnTo>
                  <a:lnTo>
                    <a:pt x="706" y="17"/>
                  </a:lnTo>
                  <a:lnTo>
                    <a:pt x="573" y="0"/>
                  </a:lnTo>
                  <a:lnTo>
                    <a:pt x="453" y="0"/>
                  </a:lnTo>
                  <a:lnTo>
                    <a:pt x="407" y="8"/>
                  </a:lnTo>
                  <a:lnTo>
                    <a:pt x="510" y="394"/>
                  </a:lnTo>
                  <a:lnTo>
                    <a:pt x="510" y="452"/>
                  </a:lnTo>
                  <a:lnTo>
                    <a:pt x="482" y="475"/>
                  </a:lnTo>
                  <a:lnTo>
                    <a:pt x="378" y="465"/>
                  </a:lnTo>
                  <a:lnTo>
                    <a:pt x="152" y="438"/>
                  </a:lnTo>
                  <a:lnTo>
                    <a:pt x="58" y="478"/>
                  </a:lnTo>
                  <a:lnTo>
                    <a:pt x="0" y="542"/>
                  </a:lnTo>
                  <a:lnTo>
                    <a:pt x="46" y="574"/>
                  </a:lnTo>
                  <a:lnTo>
                    <a:pt x="108" y="605"/>
                  </a:lnTo>
                  <a:lnTo>
                    <a:pt x="157" y="624"/>
                  </a:lnTo>
                  <a:lnTo>
                    <a:pt x="253" y="632"/>
                  </a:lnTo>
                  <a:lnTo>
                    <a:pt x="347" y="628"/>
                  </a:lnTo>
                  <a:lnTo>
                    <a:pt x="474" y="588"/>
                  </a:lnTo>
                  <a:lnTo>
                    <a:pt x="628" y="557"/>
                  </a:lnTo>
                  <a:lnTo>
                    <a:pt x="713" y="538"/>
                  </a:lnTo>
                  <a:lnTo>
                    <a:pt x="823" y="519"/>
                  </a:lnTo>
                  <a:lnTo>
                    <a:pt x="911" y="519"/>
                  </a:lnTo>
                  <a:lnTo>
                    <a:pt x="1019" y="532"/>
                  </a:lnTo>
                  <a:lnTo>
                    <a:pt x="1056" y="557"/>
                  </a:lnTo>
                  <a:lnTo>
                    <a:pt x="1094" y="588"/>
                  </a:lnTo>
                  <a:lnTo>
                    <a:pt x="1122" y="619"/>
                  </a:lnTo>
                  <a:lnTo>
                    <a:pt x="1123" y="62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3" name="Freeform 13"/>
            <p:cNvSpPr>
              <a:spLocks/>
            </p:cNvSpPr>
            <p:nvPr/>
          </p:nvSpPr>
          <p:spPr bwMode="auto">
            <a:xfrm>
              <a:off x="1645" y="1098"/>
              <a:ext cx="366" cy="324"/>
            </a:xfrm>
            <a:custGeom>
              <a:avLst/>
              <a:gdLst>
                <a:gd name="T0" fmla="*/ 79 w 572"/>
                <a:gd name="T1" fmla="*/ 49 h 553"/>
                <a:gd name="T2" fmla="*/ 114 w 572"/>
                <a:gd name="T3" fmla="*/ 16 h 553"/>
                <a:gd name="T4" fmla="*/ 202 w 572"/>
                <a:gd name="T5" fmla="*/ 0 h 553"/>
                <a:gd name="T6" fmla="*/ 281 w 572"/>
                <a:gd name="T7" fmla="*/ 0 h 553"/>
                <a:gd name="T8" fmla="*/ 369 w 572"/>
                <a:gd name="T9" fmla="*/ 4 h 553"/>
                <a:gd name="T10" fmla="*/ 435 w 572"/>
                <a:gd name="T11" fmla="*/ 26 h 553"/>
                <a:gd name="T12" fmla="*/ 481 w 572"/>
                <a:gd name="T13" fmla="*/ 43 h 553"/>
                <a:gd name="T14" fmla="*/ 507 w 572"/>
                <a:gd name="T15" fmla="*/ 130 h 553"/>
                <a:gd name="T16" fmla="*/ 520 w 572"/>
                <a:gd name="T17" fmla="*/ 185 h 553"/>
                <a:gd name="T18" fmla="*/ 531 w 572"/>
                <a:gd name="T19" fmla="*/ 238 h 553"/>
                <a:gd name="T20" fmla="*/ 546 w 572"/>
                <a:gd name="T21" fmla="*/ 311 h 553"/>
                <a:gd name="T22" fmla="*/ 555 w 572"/>
                <a:gd name="T23" fmla="*/ 368 h 553"/>
                <a:gd name="T24" fmla="*/ 572 w 572"/>
                <a:gd name="T25" fmla="*/ 476 h 553"/>
                <a:gd name="T26" fmla="*/ 571 w 572"/>
                <a:gd name="T27" fmla="*/ 518 h 553"/>
                <a:gd name="T28" fmla="*/ 528 w 572"/>
                <a:gd name="T29" fmla="*/ 524 h 553"/>
                <a:gd name="T30" fmla="*/ 452 w 572"/>
                <a:gd name="T31" fmla="*/ 517 h 553"/>
                <a:gd name="T32" fmla="*/ 394 w 572"/>
                <a:gd name="T33" fmla="*/ 499 h 553"/>
                <a:gd name="T34" fmla="*/ 348 w 572"/>
                <a:gd name="T35" fmla="*/ 499 h 553"/>
                <a:gd name="T36" fmla="*/ 290 w 572"/>
                <a:gd name="T37" fmla="*/ 517 h 553"/>
                <a:gd name="T38" fmla="*/ 225 w 572"/>
                <a:gd name="T39" fmla="*/ 535 h 553"/>
                <a:gd name="T40" fmla="*/ 170 w 572"/>
                <a:gd name="T41" fmla="*/ 553 h 553"/>
                <a:gd name="T42" fmla="*/ 86 w 572"/>
                <a:gd name="T43" fmla="*/ 553 h 553"/>
                <a:gd name="T44" fmla="*/ 0 w 572"/>
                <a:gd name="T45" fmla="*/ 524 h 553"/>
                <a:gd name="T46" fmla="*/ 32 w 572"/>
                <a:gd name="T47" fmla="*/ 490 h 553"/>
                <a:gd name="T48" fmla="*/ 80 w 572"/>
                <a:gd name="T49" fmla="*/ 466 h 553"/>
                <a:gd name="T50" fmla="*/ 94 w 572"/>
                <a:gd name="T51" fmla="*/ 420 h 553"/>
                <a:gd name="T52" fmla="*/ 92 w 572"/>
                <a:gd name="T53" fmla="*/ 336 h 553"/>
                <a:gd name="T54" fmla="*/ 88 w 572"/>
                <a:gd name="T55" fmla="*/ 242 h 553"/>
                <a:gd name="T56" fmla="*/ 86 w 572"/>
                <a:gd name="T57" fmla="*/ 98 h 553"/>
                <a:gd name="T58" fmla="*/ 79 w 572"/>
                <a:gd name="T59" fmla="*/ 49 h 5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72"/>
                <a:gd name="T91" fmla="*/ 0 h 553"/>
                <a:gd name="T92" fmla="*/ 572 w 572"/>
                <a:gd name="T93" fmla="*/ 553 h 5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72" h="553">
                  <a:moveTo>
                    <a:pt x="79" y="49"/>
                  </a:moveTo>
                  <a:lnTo>
                    <a:pt x="114" y="16"/>
                  </a:lnTo>
                  <a:lnTo>
                    <a:pt x="202" y="0"/>
                  </a:lnTo>
                  <a:lnTo>
                    <a:pt x="281" y="0"/>
                  </a:lnTo>
                  <a:lnTo>
                    <a:pt x="369" y="4"/>
                  </a:lnTo>
                  <a:lnTo>
                    <a:pt x="435" y="26"/>
                  </a:lnTo>
                  <a:lnTo>
                    <a:pt x="481" y="43"/>
                  </a:lnTo>
                  <a:lnTo>
                    <a:pt x="507" y="130"/>
                  </a:lnTo>
                  <a:lnTo>
                    <a:pt x="520" y="185"/>
                  </a:lnTo>
                  <a:lnTo>
                    <a:pt x="531" y="238"/>
                  </a:lnTo>
                  <a:lnTo>
                    <a:pt x="546" y="311"/>
                  </a:lnTo>
                  <a:lnTo>
                    <a:pt x="555" y="368"/>
                  </a:lnTo>
                  <a:lnTo>
                    <a:pt x="572" y="476"/>
                  </a:lnTo>
                  <a:lnTo>
                    <a:pt x="571" y="518"/>
                  </a:lnTo>
                  <a:lnTo>
                    <a:pt x="528" y="524"/>
                  </a:lnTo>
                  <a:lnTo>
                    <a:pt x="452" y="517"/>
                  </a:lnTo>
                  <a:lnTo>
                    <a:pt x="394" y="499"/>
                  </a:lnTo>
                  <a:lnTo>
                    <a:pt x="348" y="499"/>
                  </a:lnTo>
                  <a:lnTo>
                    <a:pt x="290" y="517"/>
                  </a:lnTo>
                  <a:lnTo>
                    <a:pt x="225" y="535"/>
                  </a:lnTo>
                  <a:lnTo>
                    <a:pt x="170" y="553"/>
                  </a:lnTo>
                  <a:lnTo>
                    <a:pt x="86" y="553"/>
                  </a:lnTo>
                  <a:lnTo>
                    <a:pt x="0" y="524"/>
                  </a:lnTo>
                  <a:lnTo>
                    <a:pt x="32" y="490"/>
                  </a:lnTo>
                  <a:lnTo>
                    <a:pt x="80" y="466"/>
                  </a:lnTo>
                  <a:lnTo>
                    <a:pt x="94" y="420"/>
                  </a:lnTo>
                  <a:lnTo>
                    <a:pt x="92" y="336"/>
                  </a:lnTo>
                  <a:lnTo>
                    <a:pt x="88" y="242"/>
                  </a:lnTo>
                  <a:lnTo>
                    <a:pt x="86" y="98"/>
                  </a:lnTo>
                  <a:lnTo>
                    <a:pt x="79" y="4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4" name="Freeform 14"/>
            <p:cNvSpPr>
              <a:spLocks/>
            </p:cNvSpPr>
            <p:nvPr/>
          </p:nvSpPr>
          <p:spPr bwMode="auto">
            <a:xfrm>
              <a:off x="1484" y="499"/>
              <a:ext cx="199" cy="431"/>
            </a:xfrm>
            <a:custGeom>
              <a:avLst/>
              <a:gdLst>
                <a:gd name="T0" fmla="*/ 247 w 310"/>
                <a:gd name="T1" fmla="*/ 133 h 736"/>
                <a:gd name="T2" fmla="*/ 225 w 310"/>
                <a:gd name="T3" fmla="*/ 120 h 736"/>
                <a:gd name="T4" fmla="*/ 170 w 310"/>
                <a:gd name="T5" fmla="*/ 116 h 736"/>
                <a:gd name="T6" fmla="*/ 112 w 310"/>
                <a:gd name="T7" fmla="*/ 84 h 736"/>
                <a:gd name="T8" fmla="*/ 58 w 310"/>
                <a:gd name="T9" fmla="*/ 43 h 736"/>
                <a:gd name="T10" fmla="*/ 0 w 310"/>
                <a:gd name="T11" fmla="*/ 0 h 736"/>
                <a:gd name="T12" fmla="*/ 8 w 310"/>
                <a:gd name="T13" fmla="*/ 133 h 736"/>
                <a:gd name="T14" fmla="*/ 11 w 310"/>
                <a:gd name="T15" fmla="*/ 228 h 736"/>
                <a:gd name="T16" fmla="*/ 9 w 310"/>
                <a:gd name="T17" fmla="*/ 291 h 736"/>
                <a:gd name="T18" fmla="*/ 4 w 310"/>
                <a:gd name="T19" fmla="*/ 377 h 736"/>
                <a:gd name="T20" fmla="*/ 46 w 310"/>
                <a:gd name="T21" fmla="*/ 493 h 736"/>
                <a:gd name="T22" fmla="*/ 112 w 310"/>
                <a:gd name="T23" fmla="*/ 546 h 736"/>
                <a:gd name="T24" fmla="*/ 140 w 310"/>
                <a:gd name="T25" fmla="*/ 607 h 736"/>
                <a:gd name="T26" fmla="*/ 205 w 310"/>
                <a:gd name="T27" fmla="*/ 666 h 736"/>
                <a:gd name="T28" fmla="*/ 310 w 310"/>
                <a:gd name="T29" fmla="*/ 736 h 736"/>
                <a:gd name="T30" fmla="*/ 280 w 310"/>
                <a:gd name="T31" fmla="*/ 452 h 736"/>
                <a:gd name="T32" fmla="*/ 280 w 310"/>
                <a:gd name="T33" fmla="*/ 380 h 736"/>
                <a:gd name="T34" fmla="*/ 255 w 310"/>
                <a:gd name="T35" fmla="*/ 241 h 736"/>
                <a:gd name="T36" fmla="*/ 247 w 310"/>
                <a:gd name="T37" fmla="*/ 133 h 7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0"/>
                <a:gd name="T58" fmla="*/ 0 h 736"/>
                <a:gd name="T59" fmla="*/ 310 w 310"/>
                <a:gd name="T60" fmla="*/ 736 h 7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0" h="736">
                  <a:moveTo>
                    <a:pt x="247" y="133"/>
                  </a:moveTo>
                  <a:lnTo>
                    <a:pt x="225" y="120"/>
                  </a:lnTo>
                  <a:lnTo>
                    <a:pt x="170" y="116"/>
                  </a:lnTo>
                  <a:lnTo>
                    <a:pt x="112" y="84"/>
                  </a:lnTo>
                  <a:lnTo>
                    <a:pt x="58" y="43"/>
                  </a:lnTo>
                  <a:lnTo>
                    <a:pt x="0" y="0"/>
                  </a:lnTo>
                  <a:lnTo>
                    <a:pt x="8" y="133"/>
                  </a:lnTo>
                  <a:lnTo>
                    <a:pt x="11" y="228"/>
                  </a:lnTo>
                  <a:lnTo>
                    <a:pt x="9" y="291"/>
                  </a:lnTo>
                  <a:lnTo>
                    <a:pt x="4" y="377"/>
                  </a:lnTo>
                  <a:lnTo>
                    <a:pt x="46" y="493"/>
                  </a:lnTo>
                  <a:lnTo>
                    <a:pt x="112" y="546"/>
                  </a:lnTo>
                  <a:lnTo>
                    <a:pt x="140" y="607"/>
                  </a:lnTo>
                  <a:lnTo>
                    <a:pt x="205" y="666"/>
                  </a:lnTo>
                  <a:lnTo>
                    <a:pt x="310" y="736"/>
                  </a:lnTo>
                  <a:lnTo>
                    <a:pt x="280" y="452"/>
                  </a:lnTo>
                  <a:lnTo>
                    <a:pt x="280" y="380"/>
                  </a:lnTo>
                  <a:lnTo>
                    <a:pt x="255" y="241"/>
                  </a:lnTo>
                  <a:lnTo>
                    <a:pt x="247" y="133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5" name="Freeform 15"/>
            <p:cNvSpPr>
              <a:spLocks/>
            </p:cNvSpPr>
            <p:nvPr/>
          </p:nvSpPr>
          <p:spPr bwMode="auto">
            <a:xfrm>
              <a:off x="1064" y="273"/>
              <a:ext cx="507" cy="577"/>
            </a:xfrm>
            <a:custGeom>
              <a:avLst/>
              <a:gdLst>
                <a:gd name="T0" fmla="*/ 119 w 835"/>
                <a:gd name="T1" fmla="*/ 934 h 1051"/>
                <a:gd name="T2" fmla="*/ 25 w 835"/>
                <a:gd name="T3" fmla="*/ 713 h 1051"/>
                <a:gd name="T4" fmla="*/ 12 w 835"/>
                <a:gd name="T5" fmla="*/ 651 h 1051"/>
                <a:gd name="T6" fmla="*/ 0 w 835"/>
                <a:gd name="T7" fmla="*/ 498 h 1051"/>
                <a:gd name="T8" fmla="*/ 20 w 835"/>
                <a:gd name="T9" fmla="*/ 128 h 1051"/>
                <a:gd name="T10" fmla="*/ 48 w 835"/>
                <a:gd name="T11" fmla="*/ 9 h 1051"/>
                <a:gd name="T12" fmla="*/ 152 w 835"/>
                <a:gd name="T13" fmla="*/ 0 h 1051"/>
                <a:gd name="T14" fmla="*/ 386 w 835"/>
                <a:gd name="T15" fmla="*/ 9 h 1051"/>
                <a:gd name="T16" fmla="*/ 574 w 835"/>
                <a:gd name="T17" fmla="*/ 75 h 1051"/>
                <a:gd name="T18" fmla="*/ 719 w 835"/>
                <a:gd name="T19" fmla="*/ 206 h 1051"/>
                <a:gd name="T20" fmla="*/ 719 w 835"/>
                <a:gd name="T21" fmla="*/ 239 h 1051"/>
                <a:gd name="T22" fmla="*/ 697 w 835"/>
                <a:gd name="T23" fmla="*/ 401 h 1051"/>
                <a:gd name="T24" fmla="*/ 697 w 835"/>
                <a:gd name="T25" fmla="*/ 477 h 1051"/>
                <a:gd name="T26" fmla="*/ 703 w 835"/>
                <a:gd name="T27" fmla="*/ 587 h 1051"/>
                <a:gd name="T28" fmla="*/ 708 w 835"/>
                <a:gd name="T29" fmla="*/ 687 h 1051"/>
                <a:gd name="T30" fmla="*/ 737 w 835"/>
                <a:gd name="T31" fmla="*/ 798 h 1051"/>
                <a:gd name="T32" fmla="*/ 759 w 835"/>
                <a:gd name="T33" fmla="*/ 880 h 1051"/>
                <a:gd name="T34" fmla="*/ 834 w 835"/>
                <a:gd name="T35" fmla="*/ 1050 h 1051"/>
                <a:gd name="T36" fmla="*/ 737 w 835"/>
                <a:gd name="T37" fmla="*/ 1034 h 1051"/>
                <a:gd name="T38" fmla="*/ 632 w 835"/>
                <a:gd name="T39" fmla="*/ 987 h 1051"/>
                <a:gd name="T40" fmla="*/ 513 w 835"/>
                <a:gd name="T41" fmla="*/ 934 h 1051"/>
                <a:gd name="T42" fmla="*/ 412 w 835"/>
                <a:gd name="T43" fmla="*/ 934 h 1051"/>
                <a:gd name="T44" fmla="*/ 272 w 835"/>
                <a:gd name="T45" fmla="*/ 910 h 1051"/>
                <a:gd name="T46" fmla="*/ 119 w 835"/>
                <a:gd name="T47" fmla="*/ 934 h 10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5"/>
                <a:gd name="T73" fmla="*/ 0 h 1051"/>
                <a:gd name="T74" fmla="*/ 835 w 835"/>
                <a:gd name="T75" fmla="*/ 1051 h 10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5" h="1051">
                  <a:moveTo>
                    <a:pt x="119" y="934"/>
                  </a:moveTo>
                  <a:lnTo>
                    <a:pt x="25" y="713"/>
                  </a:lnTo>
                  <a:lnTo>
                    <a:pt x="12" y="651"/>
                  </a:lnTo>
                  <a:lnTo>
                    <a:pt x="0" y="498"/>
                  </a:lnTo>
                  <a:lnTo>
                    <a:pt x="20" y="128"/>
                  </a:lnTo>
                  <a:lnTo>
                    <a:pt x="48" y="9"/>
                  </a:lnTo>
                  <a:lnTo>
                    <a:pt x="152" y="0"/>
                  </a:lnTo>
                  <a:lnTo>
                    <a:pt x="386" y="9"/>
                  </a:lnTo>
                  <a:lnTo>
                    <a:pt x="574" y="75"/>
                  </a:lnTo>
                  <a:lnTo>
                    <a:pt x="719" y="206"/>
                  </a:lnTo>
                  <a:lnTo>
                    <a:pt x="719" y="239"/>
                  </a:lnTo>
                  <a:lnTo>
                    <a:pt x="697" y="401"/>
                  </a:lnTo>
                  <a:lnTo>
                    <a:pt x="697" y="477"/>
                  </a:lnTo>
                  <a:lnTo>
                    <a:pt x="703" y="587"/>
                  </a:lnTo>
                  <a:lnTo>
                    <a:pt x="708" y="687"/>
                  </a:lnTo>
                  <a:lnTo>
                    <a:pt x="737" y="798"/>
                  </a:lnTo>
                  <a:lnTo>
                    <a:pt x="759" y="880"/>
                  </a:lnTo>
                  <a:lnTo>
                    <a:pt x="834" y="1050"/>
                  </a:lnTo>
                  <a:lnTo>
                    <a:pt x="737" y="1034"/>
                  </a:lnTo>
                  <a:lnTo>
                    <a:pt x="632" y="987"/>
                  </a:lnTo>
                  <a:lnTo>
                    <a:pt x="513" y="934"/>
                  </a:lnTo>
                  <a:lnTo>
                    <a:pt x="412" y="934"/>
                  </a:lnTo>
                  <a:lnTo>
                    <a:pt x="272" y="910"/>
                  </a:lnTo>
                  <a:lnTo>
                    <a:pt x="119" y="934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>
                  <a:alpha val="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6" name="Freeform 16"/>
            <p:cNvSpPr>
              <a:spLocks/>
            </p:cNvSpPr>
            <p:nvPr/>
          </p:nvSpPr>
          <p:spPr bwMode="auto">
            <a:xfrm>
              <a:off x="1094" y="725"/>
              <a:ext cx="599" cy="399"/>
            </a:xfrm>
            <a:custGeom>
              <a:avLst/>
              <a:gdLst>
                <a:gd name="T0" fmla="*/ 234 w 936"/>
                <a:gd name="T1" fmla="*/ 492 h 682"/>
                <a:gd name="T2" fmla="*/ 312 w 936"/>
                <a:gd name="T3" fmla="*/ 490 h 682"/>
                <a:gd name="T4" fmla="*/ 480 w 936"/>
                <a:gd name="T5" fmla="*/ 490 h 682"/>
                <a:gd name="T6" fmla="*/ 674 w 936"/>
                <a:gd name="T7" fmla="*/ 536 h 682"/>
                <a:gd name="T8" fmla="*/ 798 w 936"/>
                <a:gd name="T9" fmla="*/ 590 h 682"/>
                <a:gd name="T10" fmla="*/ 880 w 936"/>
                <a:gd name="T11" fmla="*/ 643 h 682"/>
                <a:gd name="T12" fmla="*/ 936 w 936"/>
                <a:gd name="T13" fmla="*/ 682 h 682"/>
                <a:gd name="T14" fmla="*/ 825 w 936"/>
                <a:gd name="T15" fmla="*/ 474 h 682"/>
                <a:gd name="T16" fmla="*/ 770 w 936"/>
                <a:gd name="T17" fmla="*/ 311 h 682"/>
                <a:gd name="T18" fmla="*/ 747 w 936"/>
                <a:gd name="T19" fmla="*/ 219 h 682"/>
                <a:gd name="T20" fmla="*/ 572 w 936"/>
                <a:gd name="T21" fmla="*/ 120 h 682"/>
                <a:gd name="T22" fmla="*/ 399 w 936"/>
                <a:gd name="T23" fmla="*/ 70 h 682"/>
                <a:gd name="T24" fmla="*/ 286 w 936"/>
                <a:gd name="T25" fmla="*/ 49 h 682"/>
                <a:gd name="T26" fmla="*/ 141 w 936"/>
                <a:gd name="T27" fmla="*/ 21 h 682"/>
                <a:gd name="T28" fmla="*/ 0 w 936"/>
                <a:gd name="T29" fmla="*/ 0 h 682"/>
                <a:gd name="T30" fmla="*/ 79 w 936"/>
                <a:gd name="T31" fmla="*/ 142 h 682"/>
                <a:gd name="T32" fmla="*/ 126 w 936"/>
                <a:gd name="T33" fmla="*/ 276 h 682"/>
                <a:gd name="T34" fmla="*/ 174 w 936"/>
                <a:gd name="T35" fmla="*/ 435 h 682"/>
                <a:gd name="T36" fmla="*/ 212 w 936"/>
                <a:gd name="T37" fmla="*/ 471 h 6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36"/>
                <a:gd name="T58" fmla="*/ 0 h 682"/>
                <a:gd name="T59" fmla="*/ 936 w 936"/>
                <a:gd name="T60" fmla="*/ 682 h 6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36" h="682">
                  <a:moveTo>
                    <a:pt x="234" y="492"/>
                  </a:moveTo>
                  <a:lnTo>
                    <a:pt x="312" y="490"/>
                  </a:lnTo>
                  <a:lnTo>
                    <a:pt x="480" y="490"/>
                  </a:lnTo>
                  <a:lnTo>
                    <a:pt x="674" y="536"/>
                  </a:lnTo>
                  <a:lnTo>
                    <a:pt x="798" y="590"/>
                  </a:lnTo>
                  <a:lnTo>
                    <a:pt x="880" y="643"/>
                  </a:lnTo>
                  <a:lnTo>
                    <a:pt x="936" y="682"/>
                  </a:lnTo>
                  <a:lnTo>
                    <a:pt x="825" y="474"/>
                  </a:lnTo>
                  <a:lnTo>
                    <a:pt x="770" y="311"/>
                  </a:lnTo>
                  <a:lnTo>
                    <a:pt x="747" y="219"/>
                  </a:lnTo>
                  <a:lnTo>
                    <a:pt x="572" y="120"/>
                  </a:lnTo>
                  <a:lnTo>
                    <a:pt x="399" y="70"/>
                  </a:lnTo>
                  <a:lnTo>
                    <a:pt x="286" y="49"/>
                  </a:lnTo>
                  <a:lnTo>
                    <a:pt x="141" y="21"/>
                  </a:lnTo>
                  <a:lnTo>
                    <a:pt x="0" y="0"/>
                  </a:lnTo>
                  <a:lnTo>
                    <a:pt x="79" y="142"/>
                  </a:lnTo>
                  <a:lnTo>
                    <a:pt x="126" y="276"/>
                  </a:lnTo>
                  <a:lnTo>
                    <a:pt x="174" y="435"/>
                  </a:lnTo>
                  <a:lnTo>
                    <a:pt x="212" y="47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7" name="Freeform 17"/>
            <p:cNvSpPr>
              <a:spLocks/>
            </p:cNvSpPr>
            <p:nvPr/>
          </p:nvSpPr>
          <p:spPr bwMode="auto">
            <a:xfrm rot="11000101" flipV="1">
              <a:off x="192" y="234"/>
              <a:ext cx="224" cy="1262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8" name="Oval 18"/>
            <p:cNvSpPr>
              <a:spLocks noChangeArrowheads="1"/>
            </p:cNvSpPr>
            <p:nvPr/>
          </p:nvSpPr>
          <p:spPr bwMode="auto">
            <a:xfrm>
              <a:off x="317" y="1123"/>
              <a:ext cx="49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49" name="Freeform 19"/>
            <p:cNvSpPr>
              <a:spLocks/>
            </p:cNvSpPr>
            <p:nvPr/>
          </p:nvSpPr>
          <p:spPr bwMode="auto">
            <a:xfrm>
              <a:off x="354" y="144"/>
              <a:ext cx="735" cy="546"/>
            </a:xfrm>
            <a:custGeom>
              <a:avLst/>
              <a:gdLst>
                <a:gd name="T0" fmla="*/ 0 w 1202"/>
                <a:gd name="T1" fmla="*/ 212 h 1177"/>
                <a:gd name="T2" fmla="*/ 36 w 1202"/>
                <a:gd name="T3" fmla="*/ 168 h 1177"/>
                <a:gd name="T4" fmla="*/ 74 w 1202"/>
                <a:gd name="T5" fmla="*/ 133 h 1177"/>
                <a:gd name="T6" fmla="*/ 121 w 1202"/>
                <a:gd name="T7" fmla="*/ 99 h 1177"/>
                <a:gd name="T8" fmla="*/ 182 w 1202"/>
                <a:gd name="T9" fmla="*/ 60 h 1177"/>
                <a:gd name="T10" fmla="*/ 250 w 1202"/>
                <a:gd name="T11" fmla="*/ 26 h 1177"/>
                <a:gd name="T12" fmla="*/ 321 w 1202"/>
                <a:gd name="T13" fmla="*/ 11 h 1177"/>
                <a:gd name="T14" fmla="*/ 380 w 1202"/>
                <a:gd name="T15" fmla="*/ 5 h 1177"/>
                <a:gd name="T16" fmla="*/ 454 w 1202"/>
                <a:gd name="T17" fmla="*/ 0 h 1177"/>
                <a:gd name="T18" fmla="*/ 545 w 1202"/>
                <a:gd name="T19" fmla="*/ 0 h 1177"/>
                <a:gd name="T20" fmla="*/ 625 w 1202"/>
                <a:gd name="T21" fmla="*/ 5 h 1177"/>
                <a:gd name="T22" fmla="*/ 714 w 1202"/>
                <a:gd name="T23" fmla="*/ 21 h 1177"/>
                <a:gd name="T24" fmla="*/ 768 w 1202"/>
                <a:gd name="T25" fmla="*/ 37 h 1177"/>
                <a:gd name="T26" fmla="*/ 831 w 1202"/>
                <a:gd name="T27" fmla="*/ 73 h 1177"/>
                <a:gd name="T28" fmla="*/ 898 w 1202"/>
                <a:gd name="T29" fmla="*/ 112 h 1177"/>
                <a:gd name="T30" fmla="*/ 940 w 1202"/>
                <a:gd name="T31" fmla="*/ 151 h 1177"/>
                <a:gd name="T32" fmla="*/ 962 w 1202"/>
                <a:gd name="T33" fmla="*/ 181 h 1177"/>
                <a:gd name="T34" fmla="*/ 977 w 1202"/>
                <a:gd name="T35" fmla="*/ 253 h 1177"/>
                <a:gd name="T36" fmla="*/ 981 w 1202"/>
                <a:gd name="T37" fmla="*/ 285 h 1177"/>
                <a:gd name="T38" fmla="*/ 990 w 1202"/>
                <a:gd name="T39" fmla="*/ 382 h 1177"/>
                <a:gd name="T40" fmla="*/ 1015 w 1202"/>
                <a:gd name="T41" fmla="*/ 522 h 1177"/>
                <a:gd name="T42" fmla="*/ 1044 w 1202"/>
                <a:gd name="T43" fmla="*/ 668 h 1177"/>
                <a:gd name="T44" fmla="*/ 1090 w 1202"/>
                <a:gd name="T45" fmla="*/ 850 h 1177"/>
                <a:gd name="T46" fmla="*/ 1154 w 1202"/>
                <a:gd name="T47" fmla="*/ 1047 h 1177"/>
                <a:gd name="T48" fmla="*/ 1202 w 1202"/>
                <a:gd name="T49" fmla="*/ 1177 h 1177"/>
                <a:gd name="T50" fmla="*/ 1198 w 1202"/>
                <a:gd name="T51" fmla="*/ 1143 h 1177"/>
                <a:gd name="T52" fmla="*/ 1198 w 1202"/>
                <a:gd name="T53" fmla="*/ 1174 h 1177"/>
                <a:gd name="T54" fmla="*/ 1136 w 1202"/>
                <a:gd name="T55" fmla="*/ 1153 h 1177"/>
                <a:gd name="T56" fmla="*/ 1073 w 1202"/>
                <a:gd name="T57" fmla="*/ 1091 h 1177"/>
                <a:gd name="T58" fmla="*/ 981 w 1202"/>
                <a:gd name="T59" fmla="*/ 1025 h 1177"/>
                <a:gd name="T60" fmla="*/ 877 w 1202"/>
                <a:gd name="T61" fmla="*/ 963 h 1177"/>
                <a:gd name="T62" fmla="*/ 781 w 1202"/>
                <a:gd name="T63" fmla="*/ 917 h 1177"/>
                <a:gd name="T64" fmla="*/ 681 w 1202"/>
                <a:gd name="T65" fmla="*/ 882 h 1177"/>
                <a:gd name="T66" fmla="*/ 572 w 1202"/>
                <a:gd name="T67" fmla="*/ 855 h 1177"/>
                <a:gd name="T68" fmla="*/ 458 w 1202"/>
                <a:gd name="T69" fmla="*/ 851 h 1177"/>
                <a:gd name="T70" fmla="*/ 346 w 1202"/>
                <a:gd name="T71" fmla="*/ 867 h 1177"/>
                <a:gd name="T72" fmla="*/ 230 w 1202"/>
                <a:gd name="T73" fmla="*/ 895 h 1177"/>
                <a:gd name="T74" fmla="*/ 125 w 1202"/>
                <a:gd name="T75" fmla="*/ 934 h 1177"/>
                <a:gd name="T76" fmla="*/ 129 w 1202"/>
                <a:gd name="T77" fmla="*/ 861 h 1177"/>
                <a:gd name="T78" fmla="*/ 121 w 1202"/>
                <a:gd name="T79" fmla="*/ 749 h 1177"/>
                <a:gd name="T80" fmla="*/ 99 w 1202"/>
                <a:gd name="T81" fmla="*/ 619 h 1177"/>
                <a:gd name="T82" fmla="*/ 78 w 1202"/>
                <a:gd name="T83" fmla="*/ 501 h 1177"/>
                <a:gd name="T84" fmla="*/ 49 w 1202"/>
                <a:gd name="T85" fmla="*/ 382 h 1177"/>
                <a:gd name="T86" fmla="*/ 19 w 1202"/>
                <a:gd name="T87" fmla="*/ 275 h 1177"/>
                <a:gd name="T88" fmla="*/ 0 w 1202"/>
                <a:gd name="T89" fmla="*/ 212 h 11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2"/>
                <a:gd name="T136" fmla="*/ 0 h 1177"/>
                <a:gd name="T137" fmla="*/ 1202 w 1202"/>
                <a:gd name="T138" fmla="*/ 1177 h 11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2" h="1177">
                  <a:moveTo>
                    <a:pt x="0" y="212"/>
                  </a:moveTo>
                  <a:lnTo>
                    <a:pt x="36" y="168"/>
                  </a:lnTo>
                  <a:lnTo>
                    <a:pt x="74" y="133"/>
                  </a:lnTo>
                  <a:lnTo>
                    <a:pt x="121" y="99"/>
                  </a:lnTo>
                  <a:lnTo>
                    <a:pt x="182" y="60"/>
                  </a:lnTo>
                  <a:lnTo>
                    <a:pt x="250" y="26"/>
                  </a:lnTo>
                  <a:lnTo>
                    <a:pt x="321" y="11"/>
                  </a:lnTo>
                  <a:lnTo>
                    <a:pt x="380" y="5"/>
                  </a:lnTo>
                  <a:lnTo>
                    <a:pt x="454" y="0"/>
                  </a:lnTo>
                  <a:lnTo>
                    <a:pt x="545" y="0"/>
                  </a:lnTo>
                  <a:lnTo>
                    <a:pt x="625" y="5"/>
                  </a:lnTo>
                  <a:lnTo>
                    <a:pt x="714" y="21"/>
                  </a:lnTo>
                  <a:lnTo>
                    <a:pt x="768" y="37"/>
                  </a:lnTo>
                  <a:lnTo>
                    <a:pt x="831" y="73"/>
                  </a:lnTo>
                  <a:lnTo>
                    <a:pt x="898" y="112"/>
                  </a:lnTo>
                  <a:lnTo>
                    <a:pt x="940" y="151"/>
                  </a:lnTo>
                  <a:lnTo>
                    <a:pt x="962" y="181"/>
                  </a:lnTo>
                  <a:lnTo>
                    <a:pt x="977" y="253"/>
                  </a:lnTo>
                  <a:lnTo>
                    <a:pt x="981" y="285"/>
                  </a:lnTo>
                  <a:lnTo>
                    <a:pt x="990" y="382"/>
                  </a:lnTo>
                  <a:lnTo>
                    <a:pt x="1015" y="522"/>
                  </a:lnTo>
                  <a:lnTo>
                    <a:pt x="1044" y="668"/>
                  </a:lnTo>
                  <a:lnTo>
                    <a:pt x="1090" y="850"/>
                  </a:lnTo>
                  <a:lnTo>
                    <a:pt x="1154" y="1047"/>
                  </a:lnTo>
                  <a:lnTo>
                    <a:pt x="1202" y="1177"/>
                  </a:lnTo>
                  <a:lnTo>
                    <a:pt x="1198" y="1143"/>
                  </a:lnTo>
                  <a:lnTo>
                    <a:pt x="1198" y="1174"/>
                  </a:lnTo>
                  <a:lnTo>
                    <a:pt x="1136" y="1153"/>
                  </a:lnTo>
                  <a:lnTo>
                    <a:pt x="1073" y="1091"/>
                  </a:lnTo>
                  <a:lnTo>
                    <a:pt x="981" y="1025"/>
                  </a:lnTo>
                  <a:lnTo>
                    <a:pt x="877" y="963"/>
                  </a:lnTo>
                  <a:lnTo>
                    <a:pt x="781" y="917"/>
                  </a:lnTo>
                  <a:lnTo>
                    <a:pt x="681" y="882"/>
                  </a:lnTo>
                  <a:lnTo>
                    <a:pt x="572" y="855"/>
                  </a:lnTo>
                  <a:lnTo>
                    <a:pt x="458" y="851"/>
                  </a:lnTo>
                  <a:lnTo>
                    <a:pt x="346" y="867"/>
                  </a:lnTo>
                  <a:lnTo>
                    <a:pt x="230" y="895"/>
                  </a:lnTo>
                  <a:lnTo>
                    <a:pt x="125" y="934"/>
                  </a:lnTo>
                  <a:lnTo>
                    <a:pt x="129" y="861"/>
                  </a:lnTo>
                  <a:lnTo>
                    <a:pt x="121" y="749"/>
                  </a:lnTo>
                  <a:lnTo>
                    <a:pt x="99" y="619"/>
                  </a:lnTo>
                  <a:lnTo>
                    <a:pt x="78" y="501"/>
                  </a:lnTo>
                  <a:lnTo>
                    <a:pt x="49" y="382"/>
                  </a:lnTo>
                  <a:lnTo>
                    <a:pt x="19" y="275"/>
                  </a:lnTo>
                  <a:lnTo>
                    <a:pt x="0" y="212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50" name="Freeform 34"/>
            <p:cNvSpPr>
              <a:spLocks/>
            </p:cNvSpPr>
            <p:nvPr/>
          </p:nvSpPr>
          <p:spPr bwMode="auto">
            <a:xfrm>
              <a:off x="422" y="534"/>
              <a:ext cx="822" cy="479"/>
            </a:xfrm>
            <a:custGeom>
              <a:avLst/>
              <a:gdLst>
                <a:gd name="T0" fmla="*/ 0 w 1354"/>
                <a:gd name="T1" fmla="*/ 521 h 872"/>
                <a:gd name="T2" fmla="*/ 82 w 1354"/>
                <a:gd name="T3" fmla="*/ 483 h 872"/>
                <a:gd name="T4" fmla="*/ 257 w 1354"/>
                <a:gd name="T5" fmla="*/ 459 h 872"/>
                <a:gd name="T6" fmla="*/ 407 w 1354"/>
                <a:gd name="T7" fmla="*/ 459 h 872"/>
                <a:gd name="T8" fmla="*/ 580 w 1354"/>
                <a:gd name="T9" fmla="*/ 497 h 872"/>
                <a:gd name="T10" fmla="*/ 812 w 1354"/>
                <a:gd name="T11" fmla="*/ 574 h 872"/>
                <a:gd name="T12" fmla="*/ 1005 w 1354"/>
                <a:gd name="T13" fmla="*/ 638 h 872"/>
                <a:gd name="T14" fmla="*/ 1176 w 1354"/>
                <a:gd name="T15" fmla="*/ 713 h 872"/>
                <a:gd name="T16" fmla="*/ 1261 w 1354"/>
                <a:gd name="T17" fmla="*/ 772 h 872"/>
                <a:gd name="T18" fmla="*/ 1353 w 1354"/>
                <a:gd name="T19" fmla="*/ 871 h 872"/>
                <a:gd name="T20" fmla="*/ 1241 w 1354"/>
                <a:gd name="T21" fmla="*/ 550 h 872"/>
                <a:gd name="T22" fmla="*/ 1155 w 1354"/>
                <a:gd name="T23" fmla="*/ 358 h 872"/>
                <a:gd name="T24" fmla="*/ 1106 w 1354"/>
                <a:gd name="T25" fmla="*/ 291 h 872"/>
                <a:gd name="T26" fmla="*/ 931 w 1354"/>
                <a:gd name="T27" fmla="*/ 167 h 872"/>
                <a:gd name="T28" fmla="*/ 707 w 1354"/>
                <a:gd name="T29" fmla="*/ 61 h 872"/>
                <a:gd name="T30" fmla="*/ 453 w 1354"/>
                <a:gd name="T31" fmla="*/ 13 h 872"/>
                <a:gd name="T32" fmla="*/ 244 w 1354"/>
                <a:gd name="T33" fmla="*/ 0 h 872"/>
                <a:gd name="T34" fmla="*/ 117 w 1354"/>
                <a:gd name="T35" fmla="*/ 28 h 872"/>
                <a:gd name="T36" fmla="*/ 4 w 1354"/>
                <a:gd name="T37" fmla="*/ 95 h 872"/>
                <a:gd name="T38" fmla="*/ 12 w 1354"/>
                <a:gd name="T39" fmla="*/ 201 h 872"/>
                <a:gd name="T40" fmla="*/ 8 w 1354"/>
                <a:gd name="T41" fmla="*/ 397 h 872"/>
                <a:gd name="T42" fmla="*/ 0 w 1354"/>
                <a:gd name="T43" fmla="*/ 521 h 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54"/>
                <a:gd name="T67" fmla="*/ 0 h 872"/>
                <a:gd name="T68" fmla="*/ 1354 w 1354"/>
                <a:gd name="T69" fmla="*/ 872 h 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54" h="872">
                  <a:moveTo>
                    <a:pt x="0" y="521"/>
                  </a:moveTo>
                  <a:lnTo>
                    <a:pt x="82" y="483"/>
                  </a:lnTo>
                  <a:lnTo>
                    <a:pt x="257" y="459"/>
                  </a:lnTo>
                  <a:lnTo>
                    <a:pt x="407" y="459"/>
                  </a:lnTo>
                  <a:lnTo>
                    <a:pt x="580" y="497"/>
                  </a:lnTo>
                  <a:lnTo>
                    <a:pt x="812" y="574"/>
                  </a:lnTo>
                  <a:lnTo>
                    <a:pt x="1005" y="638"/>
                  </a:lnTo>
                  <a:lnTo>
                    <a:pt x="1176" y="713"/>
                  </a:lnTo>
                  <a:lnTo>
                    <a:pt x="1261" y="772"/>
                  </a:lnTo>
                  <a:lnTo>
                    <a:pt x="1353" y="871"/>
                  </a:lnTo>
                  <a:lnTo>
                    <a:pt x="1241" y="550"/>
                  </a:lnTo>
                  <a:lnTo>
                    <a:pt x="1155" y="358"/>
                  </a:lnTo>
                  <a:lnTo>
                    <a:pt x="1106" y="291"/>
                  </a:lnTo>
                  <a:lnTo>
                    <a:pt x="931" y="167"/>
                  </a:lnTo>
                  <a:lnTo>
                    <a:pt x="707" y="61"/>
                  </a:lnTo>
                  <a:lnTo>
                    <a:pt x="453" y="13"/>
                  </a:lnTo>
                  <a:lnTo>
                    <a:pt x="244" y="0"/>
                  </a:lnTo>
                  <a:lnTo>
                    <a:pt x="117" y="28"/>
                  </a:lnTo>
                  <a:lnTo>
                    <a:pt x="4" y="95"/>
                  </a:lnTo>
                  <a:lnTo>
                    <a:pt x="12" y="201"/>
                  </a:lnTo>
                  <a:lnTo>
                    <a:pt x="8" y="397"/>
                  </a:lnTo>
                  <a:lnTo>
                    <a:pt x="0" y="52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51" name="Freeform 35"/>
            <p:cNvSpPr>
              <a:spLocks/>
            </p:cNvSpPr>
            <p:nvPr/>
          </p:nvSpPr>
          <p:spPr bwMode="auto">
            <a:xfrm rot="21384435" flipH="1">
              <a:off x="285" y="222"/>
              <a:ext cx="225" cy="1263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0752" name="Oval 36"/>
            <p:cNvSpPr>
              <a:spLocks noChangeArrowheads="1"/>
            </p:cNvSpPr>
            <p:nvPr/>
          </p:nvSpPr>
          <p:spPr bwMode="auto">
            <a:xfrm>
              <a:off x="310" y="235"/>
              <a:ext cx="48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85852" y="1357298"/>
            <a:ext cx="642942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ОБЩЕСТВЕНЫЕ ОБЪЕДИНЕНИЯ ПОЖАРНОЙ ОХРАНЫ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7158" y="2285992"/>
            <a:ext cx="421484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ОБЩЕСТВЕННЫЕ ОРГАНИЗАЦИИ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7752" y="2285992"/>
            <a:ext cx="41434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ОБЩЕСТВЕННЫЕ УЧРЕЖДЕНИЯ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57752" y="3071810"/>
            <a:ext cx="41434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Добровольные пожарные команды и добровольные пожарные дружины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58" y="3071810"/>
            <a:ext cx="4214842" cy="9079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endParaRPr lang="ru-RU" sz="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0"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Добровольные пожарные общества</a:t>
            </a:r>
          </a:p>
          <a:p>
            <a:pPr lvl="0" algn="ctr"/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7158" y="4357694"/>
            <a:ext cx="4214842" cy="21852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Организуют  и обеспечивают создание подразделений добровольной пожарной охраны, подготовку добровольных пожарных и материальное стимулирование участия добровольных пожарных в обеспечении пожарной безопасности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57752" y="4357694"/>
            <a:ext cx="4143404" cy="21852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Участвуют в профилактике и (или) тушении пожаров</a:t>
            </a:r>
          </a:p>
          <a:p>
            <a:pPr lvl="0"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и проведении аварийно-спасательных работ</a:t>
            </a:r>
          </a:p>
          <a:p>
            <a:pPr lvl="0" algn="ctr"/>
            <a:endParaRPr lang="ru-RU" sz="28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pPr lvl="0"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2285984" y="1785926"/>
            <a:ext cx="214314" cy="500066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6572264" y="1785926"/>
            <a:ext cx="214314" cy="500066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2285984" y="2714620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6572264" y="2714620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2285984" y="400050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6572264" y="400050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058425"/>
              </p:ext>
            </p:extLst>
          </p:nvPr>
        </p:nvGraphicFramePr>
        <p:xfrm>
          <a:off x="158492" y="72569"/>
          <a:ext cx="1127360" cy="112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CorelDRAW" r:id="rId3" imgW="7804080" imgH="6408360" progId="">
                  <p:embed/>
                </p:oleObj>
              </mc:Choice>
              <mc:Fallback>
                <p:oleObj name="CorelDRAW" r:id="rId3" imgW="7804080" imgH="6408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2" y="72569"/>
                        <a:ext cx="1127360" cy="1127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8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0" grpId="1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72" name="AutoShape 5"/>
          <p:cNvCxnSpPr>
            <a:cxnSpLocks noChangeShapeType="1"/>
          </p:cNvCxnSpPr>
          <p:nvPr/>
        </p:nvCxnSpPr>
        <p:spPr bwMode="auto">
          <a:xfrm>
            <a:off x="4572000" y="-1905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2773" name="AutoShape 6"/>
          <p:cNvCxnSpPr>
            <a:cxnSpLocks noChangeShapeType="1"/>
          </p:cNvCxnSpPr>
          <p:nvPr/>
        </p:nvCxnSpPr>
        <p:spPr bwMode="auto">
          <a:xfrm rot="10800000">
            <a:off x="0" y="3429000"/>
            <a:ext cx="1588" cy="1588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2774" name="AutoShape 7"/>
          <p:cNvCxnSpPr>
            <a:cxnSpLocks noChangeShapeType="1"/>
          </p:cNvCxnSpPr>
          <p:nvPr/>
        </p:nvCxnSpPr>
        <p:spPr bwMode="auto">
          <a:xfrm>
            <a:off x="466725" y="955675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32779" name="WordArt 35"/>
          <p:cNvSpPr>
            <a:spLocks noChangeArrowheads="1" noChangeShapeType="1" noTextEdit="1"/>
          </p:cNvSpPr>
          <p:nvPr/>
        </p:nvSpPr>
        <p:spPr bwMode="auto">
          <a:xfrm>
            <a:off x="1763713" y="142875"/>
            <a:ext cx="5761037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Подразделения добровольной пожарной</a:t>
            </a:r>
          </a:p>
          <a:p>
            <a:pPr algn="ctr"/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охраны</a:t>
            </a:r>
          </a:p>
        </p:txBody>
      </p:sp>
      <p:sp>
        <p:nvSpPr>
          <p:cNvPr id="32782" name="Скругленный прямоугольник 22"/>
          <p:cNvSpPr>
            <a:spLocks noChangeArrowheads="1"/>
          </p:cNvSpPr>
          <p:nvPr/>
        </p:nvSpPr>
        <p:spPr bwMode="auto">
          <a:xfrm>
            <a:off x="482600" y="1628775"/>
            <a:ext cx="3541713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Территориальные</a:t>
            </a: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подразделения</a:t>
            </a:r>
          </a:p>
        </p:txBody>
      </p:sp>
      <p:sp>
        <p:nvSpPr>
          <p:cNvPr id="32783" name="Скругленный прямоугольник 23"/>
          <p:cNvSpPr>
            <a:spLocks noChangeArrowheads="1"/>
          </p:cNvSpPr>
          <p:nvPr/>
        </p:nvSpPr>
        <p:spPr bwMode="auto">
          <a:xfrm>
            <a:off x="1524000" y="1847850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1433" tIns="45716" rIns="91433" bIns="45716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84" name="Скругленный прямоугольник 25"/>
          <p:cNvSpPr>
            <a:spLocks noChangeArrowheads="1"/>
          </p:cNvSpPr>
          <p:nvPr/>
        </p:nvSpPr>
        <p:spPr bwMode="auto">
          <a:xfrm>
            <a:off x="5300663" y="1628775"/>
            <a:ext cx="3429000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Объектовые подразделения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214282" y="3071810"/>
            <a:ext cx="4214842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добровольные пожарные </a:t>
            </a:r>
            <a:r>
              <a:rPr lang="ru-RU" sz="1600" b="1" dirty="0" smtClean="0">
                <a:solidFill>
                  <a:schemeClr val="bg1"/>
                </a:solidFill>
              </a:rPr>
              <a:t>команды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(подразделения, имеющие на вооружении мобильные средства пожаротушения)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214282" y="4857760"/>
            <a:ext cx="5143536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работники добровольной пожарной охраны, состоящие на штатных должностях, предусмотренных штатным расписанием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27"/>
          <p:cNvSpPr/>
          <p:nvPr/>
        </p:nvSpPr>
        <p:spPr bwMode="auto">
          <a:xfrm>
            <a:off x="4786314" y="3071810"/>
            <a:ext cx="4143404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добровольные пожарные </a:t>
            </a:r>
            <a:r>
              <a:rPr lang="ru-RU" sz="1600" b="1" dirty="0" smtClean="0">
                <a:solidFill>
                  <a:schemeClr val="bg1"/>
                </a:solidFill>
              </a:rPr>
              <a:t>дружины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(подразделения, не имеющие на вооружении мобильные средства пожаротушения)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9"/>
          <p:cNvSpPr/>
          <p:nvPr/>
        </p:nvSpPr>
        <p:spPr bwMode="auto">
          <a:xfrm>
            <a:off x="5715008" y="4857760"/>
            <a:ext cx="3214710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добровольные пожарные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pSp>
        <p:nvGrpSpPr>
          <p:cNvPr id="32798" name="Group 2"/>
          <p:cNvGrpSpPr>
            <a:grpSpLocks/>
          </p:cNvGrpSpPr>
          <p:nvPr/>
        </p:nvGrpSpPr>
        <p:grpSpPr bwMode="auto">
          <a:xfrm>
            <a:off x="7712075" y="0"/>
            <a:ext cx="1431925" cy="1285875"/>
            <a:chOff x="192" y="144"/>
            <a:chExt cx="1819" cy="1633"/>
          </a:xfrm>
        </p:grpSpPr>
        <p:sp>
          <p:nvSpPr>
            <p:cNvPr id="32799" name="AutoShape 3"/>
            <p:cNvSpPr>
              <a:spLocks noChangeArrowheads="1"/>
            </p:cNvSpPr>
            <p:nvPr/>
          </p:nvSpPr>
          <p:spPr bwMode="auto">
            <a:xfrm>
              <a:off x="304" y="197"/>
              <a:ext cx="57" cy="1580"/>
            </a:xfrm>
            <a:prstGeom prst="can">
              <a:avLst>
                <a:gd name="adj" fmla="val 27976"/>
              </a:avLst>
            </a:prstGeom>
            <a:gradFill rotWithShape="0">
              <a:gsLst>
                <a:gs pos="0">
                  <a:srgbClr val="B77113"/>
                </a:gs>
                <a:gs pos="50000">
                  <a:srgbClr val="D6AD84"/>
                </a:gs>
                <a:gs pos="100000">
                  <a:srgbClr val="B77113"/>
                </a:gs>
              </a:gsLst>
              <a:lin ang="0" scaled="1"/>
            </a:gradFill>
            <a:ln w="3175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0" name="Freeform 4"/>
            <p:cNvSpPr>
              <a:spLocks/>
            </p:cNvSpPr>
            <p:nvPr/>
          </p:nvSpPr>
          <p:spPr bwMode="auto">
            <a:xfrm>
              <a:off x="340" y="151"/>
              <a:ext cx="765" cy="569"/>
            </a:xfrm>
            <a:custGeom>
              <a:avLst/>
              <a:gdLst>
                <a:gd name="T0" fmla="*/ 0 w 1193"/>
                <a:gd name="T1" fmla="*/ 169 h 973"/>
                <a:gd name="T2" fmla="*/ 36 w 1193"/>
                <a:gd name="T3" fmla="*/ 134 h 973"/>
                <a:gd name="T4" fmla="*/ 74 w 1193"/>
                <a:gd name="T5" fmla="*/ 106 h 973"/>
                <a:gd name="T6" fmla="*/ 120 w 1193"/>
                <a:gd name="T7" fmla="*/ 79 h 973"/>
                <a:gd name="T8" fmla="*/ 181 w 1193"/>
                <a:gd name="T9" fmla="*/ 48 h 973"/>
                <a:gd name="T10" fmla="*/ 248 w 1193"/>
                <a:gd name="T11" fmla="*/ 21 h 973"/>
                <a:gd name="T12" fmla="*/ 320 w 1193"/>
                <a:gd name="T13" fmla="*/ 8 h 973"/>
                <a:gd name="T14" fmla="*/ 378 w 1193"/>
                <a:gd name="T15" fmla="*/ 4 h 973"/>
                <a:gd name="T16" fmla="*/ 451 w 1193"/>
                <a:gd name="T17" fmla="*/ 0 h 973"/>
                <a:gd name="T18" fmla="*/ 542 w 1193"/>
                <a:gd name="T19" fmla="*/ 0 h 973"/>
                <a:gd name="T20" fmla="*/ 622 w 1193"/>
                <a:gd name="T21" fmla="*/ 4 h 973"/>
                <a:gd name="T22" fmla="*/ 710 w 1193"/>
                <a:gd name="T23" fmla="*/ 17 h 973"/>
                <a:gd name="T24" fmla="*/ 764 w 1193"/>
                <a:gd name="T25" fmla="*/ 29 h 973"/>
                <a:gd name="T26" fmla="*/ 827 w 1193"/>
                <a:gd name="T27" fmla="*/ 58 h 973"/>
                <a:gd name="T28" fmla="*/ 893 w 1193"/>
                <a:gd name="T29" fmla="*/ 89 h 973"/>
                <a:gd name="T30" fmla="*/ 935 w 1193"/>
                <a:gd name="T31" fmla="*/ 120 h 973"/>
                <a:gd name="T32" fmla="*/ 931 w 1193"/>
                <a:gd name="T33" fmla="*/ 126 h 973"/>
                <a:gd name="T34" fmla="*/ 972 w 1193"/>
                <a:gd name="T35" fmla="*/ 202 h 973"/>
                <a:gd name="T36" fmla="*/ 976 w 1193"/>
                <a:gd name="T37" fmla="*/ 227 h 973"/>
                <a:gd name="T38" fmla="*/ 985 w 1193"/>
                <a:gd name="T39" fmla="*/ 304 h 973"/>
                <a:gd name="T40" fmla="*/ 1010 w 1193"/>
                <a:gd name="T41" fmla="*/ 416 h 973"/>
                <a:gd name="T42" fmla="*/ 1038 w 1193"/>
                <a:gd name="T43" fmla="*/ 532 h 973"/>
                <a:gd name="T44" fmla="*/ 1080 w 1193"/>
                <a:gd name="T45" fmla="*/ 681 h 973"/>
                <a:gd name="T46" fmla="*/ 1143 w 1193"/>
                <a:gd name="T47" fmla="*/ 838 h 973"/>
                <a:gd name="T48" fmla="*/ 1176 w 1193"/>
                <a:gd name="T49" fmla="*/ 923 h 973"/>
                <a:gd name="T50" fmla="*/ 1193 w 1193"/>
                <a:gd name="T51" fmla="*/ 973 h 973"/>
                <a:gd name="T52" fmla="*/ 1130 w 1193"/>
                <a:gd name="T53" fmla="*/ 919 h 973"/>
                <a:gd name="T54" fmla="*/ 1068 w 1193"/>
                <a:gd name="T55" fmla="*/ 869 h 973"/>
                <a:gd name="T56" fmla="*/ 976 w 1193"/>
                <a:gd name="T57" fmla="*/ 816 h 973"/>
                <a:gd name="T58" fmla="*/ 873 w 1193"/>
                <a:gd name="T59" fmla="*/ 767 h 973"/>
                <a:gd name="T60" fmla="*/ 777 w 1193"/>
                <a:gd name="T61" fmla="*/ 730 h 973"/>
                <a:gd name="T62" fmla="*/ 677 w 1193"/>
                <a:gd name="T63" fmla="*/ 703 h 973"/>
                <a:gd name="T64" fmla="*/ 569 w 1193"/>
                <a:gd name="T65" fmla="*/ 681 h 973"/>
                <a:gd name="T66" fmla="*/ 456 w 1193"/>
                <a:gd name="T67" fmla="*/ 677 h 973"/>
                <a:gd name="T68" fmla="*/ 344 w 1193"/>
                <a:gd name="T69" fmla="*/ 691 h 973"/>
                <a:gd name="T70" fmla="*/ 229 w 1193"/>
                <a:gd name="T71" fmla="*/ 713 h 973"/>
                <a:gd name="T72" fmla="*/ 124 w 1193"/>
                <a:gd name="T73" fmla="*/ 744 h 973"/>
                <a:gd name="T74" fmla="*/ 128 w 1193"/>
                <a:gd name="T75" fmla="*/ 686 h 973"/>
                <a:gd name="T76" fmla="*/ 120 w 1193"/>
                <a:gd name="T77" fmla="*/ 597 h 973"/>
                <a:gd name="T78" fmla="*/ 99 w 1193"/>
                <a:gd name="T79" fmla="*/ 493 h 973"/>
                <a:gd name="T80" fmla="*/ 78 w 1193"/>
                <a:gd name="T81" fmla="*/ 399 h 973"/>
                <a:gd name="T82" fmla="*/ 48 w 1193"/>
                <a:gd name="T83" fmla="*/ 304 h 973"/>
                <a:gd name="T84" fmla="*/ 19 w 1193"/>
                <a:gd name="T85" fmla="*/ 219 h 973"/>
                <a:gd name="T86" fmla="*/ 0 w 1193"/>
                <a:gd name="T87" fmla="*/ 169 h 9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3"/>
                <a:gd name="T133" fmla="*/ 0 h 973"/>
                <a:gd name="T134" fmla="*/ 1193 w 1193"/>
                <a:gd name="T135" fmla="*/ 973 h 9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3" h="973">
                  <a:moveTo>
                    <a:pt x="0" y="169"/>
                  </a:moveTo>
                  <a:lnTo>
                    <a:pt x="36" y="134"/>
                  </a:lnTo>
                  <a:lnTo>
                    <a:pt x="74" y="106"/>
                  </a:lnTo>
                  <a:lnTo>
                    <a:pt x="120" y="79"/>
                  </a:lnTo>
                  <a:lnTo>
                    <a:pt x="181" y="48"/>
                  </a:lnTo>
                  <a:lnTo>
                    <a:pt x="248" y="21"/>
                  </a:lnTo>
                  <a:lnTo>
                    <a:pt x="320" y="8"/>
                  </a:lnTo>
                  <a:lnTo>
                    <a:pt x="378" y="4"/>
                  </a:lnTo>
                  <a:lnTo>
                    <a:pt x="451" y="0"/>
                  </a:lnTo>
                  <a:lnTo>
                    <a:pt x="542" y="0"/>
                  </a:lnTo>
                  <a:lnTo>
                    <a:pt x="622" y="4"/>
                  </a:lnTo>
                  <a:lnTo>
                    <a:pt x="710" y="17"/>
                  </a:lnTo>
                  <a:lnTo>
                    <a:pt x="764" y="29"/>
                  </a:lnTo>
                  <a:lnTo>
                    <a:pt x="827" y="58"/>
                  </a:lnTo>
                  <a:lnTo>
                    <a:pt x="893" y="89"/>
                  </a:lnTo>
                  <a:lnTo>
                    <a:pt x="935" y="120"/>
                  </a:lnTo>
                  <a:lnTo>
                    <a:pt x="931" y="126"/>
                  </a:lnTo>
                  <a:lnTo>
                    <a:pt x="972" y="202"/>
                  </a:lnTo>
                  <a:lnTo>
                    <a:pt x="976" y="227"/>
                  </a:lnTo>
                  <a:lnTo>
                    <a:pt x="985" y="304"/>
                  </a:lnTo>
                  <a:lnTo>
                    <a:pt x="1010" y="416"/>
                  </a:lnTo>
                  <a:lnTo>
                    <a:pt x="1038" y="532"/>
                  </a:lnTo>
                  <a:lnTo>
                    <a:pt x="1080" y="681"/>
                  </a:lnTo>
                  <a:lnTo>
                    <a:pt x="1143" y="838"/>
                  </a:lnTo>
                  <a:lnTo>
                    <a:pt x="1176" y="923"/>
                  </a:lnTo>
                  <a:lnTo>
                    <a:pt x="1193" y="973"/>
                  </a:lnTo>
                  <a:lnTo>
                    <a:pt x="1130" y="919"/>
                  </a:lnTo>
                  <a:lnTo>
                    <a:pt x="1068" y="869"/>
                  </a:lnTo>
                  <a:lnTo>
                    <a:pt x="976" y="816"/>
                  </a:lnTo>
                  <a:lnTo>
                    <a:pt x="873" y="767"/>
                  </a:lnTo>
                  <a:lnTo>
                    <a:pt x="777" y="730"/>
                  </a:lnTo>
                  <a:lnTo>
                    <a:pt x="677" y="703"/>
                  </a:lnTo>
                  <a:lnTo>
                    <a:pt x="569" y="681"/>
                  </a:lnTo>
                  <a:lnTo>
                    <a:pt x="456" y="677"/>
                  </a:lnTo>
                  <a:lnTo>
                    <a:pt x="344" y="691"/>
                  </a:lnTo>
                  <a:lnTo>
                    <a:pt x="229" y="713"/>
                  </a:lnTo>
                  <a:lnTo>
                    <a:pt x="124" y="744"/>
                  </a:lnTo>
                  <a:lnTo>
                    <a:pt x="128" y="686"/>
                  </a:lnTo>
                  <a:lnTo>
                    <a:pt x="120" y="597"/>
                  </a:lnTo>
                  <a:lnTo>
                    <a:pt x="99" y="493"/>
                  </a:lnTo>
                  <a:lnTo>
                    <a:pt x="78" y="399"/>
                  </a:lnTo>
                  <a:lnTo>
                    <a:pt x="48" y="304"/>
                  </a:lnTo>
                  <a:lnTo>
                    <a:pt x="19" y="219"/>
                  </a:lnTo>
                  <a:lnTo>
                    <a:pt x="0" y="169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1" name="Freeform 5"/>
            <p:cNvSpPr>
              <a:spLocks/>
            </p:cNvSpPr>
            <p:nvPr/>
          </p:nvSpPr>
          <p:spPr bwMode="auto">
            <a:xfrm>
              <a:off x="337" y="774"/>
              <a:ext cx="980" cy="473"/>
            </a:xfrm>
            <a:custGeom>
              <a:avLst/>
              <a:gdLst>
                <a:gd name="T0" fmla="*/ 130 w 1532"/>
                <a:gd name="T1" fmla="*/ 62 h 807"/>
                <a:gd name="T2" fmla="*/ 234 w 1532"/>
                <a:gd name="T3" fmla="*/ 26 h 807"/>
                <a:gd name="T4" fmla="*/ 330 w 1532"/>
                <a:gd name="T5" fmla="*/ 4 h 807"/>
                <a:gd name="T6" fmla="*/ 429 w 1532"/>
                <a:gd name="T7" fmla="*/ 0 h 807"/>
                <a:gd name="T8" fmla="*/ 525 w 1532"/>
                <a:gd name="T9" fmla="*/ 8 h 807"/>
                <a:gd name="T10" fmla="*/ 600 w 1532"/>
                <a:gd name="T11" fmla="*/ 17 h 807"/>
                <a:gd name="T12" fmla="*/ 713 w 1532"/>
                <a:gd name="T13" fmla="*/ 53 h 807"/>
                <a:gd name="T14" fmla="*/ 958 w 1532"/>
                <a:gd name="T15" fmla="*/ 129 h 807"/>
                <a:gd name="T16" fmla="*/ 1091 w 1532"/>
                <a:gd name="T17" fmla="*/ 179 h 807"/>
                <a:gd name="T18" fmla="*/ 1302 w 1532"/>
                <a:gd name="T19" fmla="*/ 273 h 807"/>
                <a:gd name="T20" fmla="*/ 1411 w 1532"/>
                <a:gd name="T21" fmla="*/ 393 h 807"/>
                <a:gd name="T22" fmla="*/ 1532 w 1532"/>
                <a:gd name="T23" fmla="*/ 807 h 807"/>
                <a:gd name="T24" fmla="*/ 1510 w 1532"/>
                <a:gd name="T25" fmla="*/ 771 h 807"/>
                <a:gd name="T26" fmla="*/ 1457 w 1532"/>
                <a:gd name="T27" fmla="*/ 741 h 807"/>
                <a:gd name="T28" fmla="*/ 1377 w 1532"/>
                <a:gd name="T29" fmla="*/ 686 h 807"/>
                <a:gd name="T30" fmla="*/ 1257 w 1532"/>
                <a:gd name="T31" fmla="*/ 636 h 807"/>
                <a:gd name="T32" fmla="*/ 1112 w 1532"/>
                <a:gd name="T33" fmla="*/ 591 h 807"/>
                <a:gd name="T34" fmla="*/ 921 w 1532"/>
                <a:gd name="T35" fmla="*/ 543 h 807"/>
                <a:gd name="T36" fmla="*/ 775 w 1532"/>
                <a:gd name="T37" fmla="*/ 529 h 807"/>
                <a:gd name="T38" fmla="*/ 588 w 1532"/>
                <a:gd name="T39" fmla="*/ 520 h 807"/>
                <a:gd name="T40" fmla="*/ 392 w 1532"/>
                <a:gd name="T41" fmla="*/ 556 h 807"/>
                <a:gd name="T42" fmla="*/ 192 w 1532"/>
                <a:gd name="T43" fmla="*/ 606 h 807"/>
                <a:gd name="T44" fmla="*/ 0 w 1532"/>
                <a:gd name="T45" fmla="*/ 653 h 807"/>
                <a:gd name="T46" fmla="*/ 38 w 1532"/>
                <a:gd name="T47" fmla="*/ 585 h 807"/>
                <a:gd name="T48" fmla="*/ 68 w 1532"/>
                <a:gd name="T49" fmla="*/ 495 h 807"/>
                <a:gd name="T50" fmla="*/ 89 w 1532"/>
                <a:gd name="T51" fmla="*/ 408 h 807"/>
                <a:gd name="T52" fmla="*/ 109 w 1532"/>
                <a:gd name="T53" fmla="*/ 295 h 807"/>
                <a:gd name="T54" fmla="*/ 126 w 1532"/>
                <a:gd name="T55" fmla="*/ 197 h 807"/>
                <a:gd name="T56" fmla="*/ 130 w 1532"/>
                <a:gd name="T57" fmla="*/ 62 h 8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32"/>
                <a:gd name="T88" fmla="*/ 0 h 807"/>
                <a:gd name="T89" fmla="*/ 1532 w 1532"/>
                <a:gd name="T90" fmla="*/ 807 h 8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32" h="807">
                  <a:moveTo>
                    <a:pt x="130" y="62"/>
                  </a:moveTo>
                  <a:lnTo>
                    <a:pt x="234" y="26"/>
                  </a:lnTo>
                  <a:lnTo>
                    <a:pt x="330" y="4"/>
                  </a:lnTo>
                  <a:lnTo>
                    <a:pt x="429" y="0"/>
                  </a:lnTo>
                  <a:lnTo>
                    <a:pt x="525" y="8"/>
                  </a:lnTo>
                  <a:lnTo>
                    <a:pt x="600" y="17"/>
                  </a:lnTo>
                  <a:lnTo>
                    <a:pt x="713" y="53"/>
                  </a:lnTo>
                  <a:lnTo>
                    <a:pt x="958" y="129"/>
                  </a:lnTo>
                  <a:lnTo>
                    <a:pt x="1091" y="179"/>
                  </a:lnTo>
                  <a:lnTo>
                    <a:pt x="1302" y="273"/>
                  </a:lnTo>
                  <a:lnTo>
                    <a:pt x="1411" y="393"/>
                  </a:lnTo>
                  <a:lnTo>
                    <a:pt x="1532" y="807"/>
                  </a:lnTo>
                  <a:lnTo>
                    <a:pt x="1510" y="771"/>
                  </a:lnTo>
                  <a:lnTo>
                    <a:pt x="1457" y="741"/>
                  </a:lnTo>
                  <a:lnTo>
                    <a:pt x="1377" y="686"/>
                  </a:lnTo>
                  <a:lnTo>
                    <a:pt x="1257" y="636"/>
                  </a:lnTo>
                  <a:lnTo>
                    <a:pt x="1112" y="591"/>
                  </a:lnTo>
                  <a:lnTo>
                    <a:pt x="921" y="543"/>
                  </a:lnTo>
                  <a:lnTo>
                    <a:pt x="775" y="529"/>
                  </a:lnTo>
                  <a:lnTo>
                    <a:pt x="588" y="520"/>
                  </a:lnTo>
                  <a:lnTo>
                    <a:pt x="392" y="556"/>
                  </a:lnTo>
                  <a:lnTo>
                    <a:pt x="192" y="606"/>
                  </a:lnTo>
                  <a:lnTo>
                    <a:pt x="0" y="653"/>
                  </a:lnTo>
                  <a:lnTo>
                    <a:pt x="38" y="585"/>
                  </a:lnTo>
                  <a:lnTo>
                    <a:pt x="68" y="495"/>
                  </a:lnTo>
                  <a:lnTo>
                    <a:pt x="89" y="408"/>
                  </a:lnTo>
                  <a:lnTo>
                    <a:pt x="109" y="295"/>
                  </a:lnTo>
                  <a:lnTo>
                    <a:pt x="126" y="197"/>
                  </a:lnTo>
                  <a:lnTo>
                    <a:pt x="130" y="6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2" name="Freeform 6"/>
            <p:cNvSpPr>
              <a:spLocks/>
            </p:cNvSpPr>
            <p:nvPr/>
          </p:nvSpPr>
          <p:spPr bwMode="auto">
            <a:xfrm>
              <a:off x="1557" y="732"/>
              <a:ext cx="138" cy="401"/>
            </a:xfrm>
            <a:custGeom>
              <a:avLst/>
              <a:gdLst>
                <a:gd name="T0" fmla="*/ 208 w 216"/>
                <a:gd name="T1" fmla="*/ 673 h 686"/>
                <a:gd name="T2" fmla="*/ 216 w 216"/>
                <a:gd name="T3" fmla="*/ 615 h 686"/>
                <a:gd name="T4" fmla="*/ 216 w 216"/>
                <a:gd name="T5" fmla="*/ 493 h 686"/>
                <a:gd name="T6" fmla="*/ 216 w 216"/>
                <a:gd name="T7" fmla="*/ 351 h 686"/>
                <a:gd name="T8" fmla="*/ 204 w 216"/>
                <a:gd name="T9" fmla="*/ 231 h 686"/>
                <a:gd name="T10" fmla="*/ 194 w 216"/>
                <a:gd name="T11" fmla="*/ 103 h 686"/>
                <a:gd name="T12" fmla="*/ 74 w 216"/>
                <a:gd name="T13" fmla="*/ 58 h 686"/>
                <a:gd name="T14" fmla="*/ 0 w 216"/>
                <a:gd name="T15" fmla="*/ 0 h 686"/>
                <a:gd name="T16" fmla="*/ 11 w 216"/>
                <a:gd name="T17" fmla="*/ 163 h 686"/>
                <a:gd name="T18" fmla="*/ 83 w 216"/>
                <a:gd name="T19" fmla="*/ 450 h 686"/>
                <a:gd name="T20" fmla="*/ 207 w 216"/>
                <a:gd name="T21" fmla="*/ 686 h 6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6"/>
                <a:gd name="T34" fmla="*/ 0 h 686"/>
                <a:gd name="T35" fmla="*/ 216 w 216"/>
                <a:gd name="T36" fmla="*/ 686 h 6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" h="686">
                  <a:moveTo>
                    <a:pt x="208" y="673"/>
                  </a:moveTo>
                  <a:lnTo>
                    <a:pt x="216" y="615"/>
                  </a:lnTo>
                  <a:lnTo>
                    <a:pt x="216" y="493"/>
                  </a:lnTo>
                  <a:lnTo>
                    <a:pt x="216" y="351"/>
                  </a:lnTo>
                  <a:lnTo>
                    <a:pt x="204" y="231"/>
                  </a:lnTo>
                  <a:lnTo>
                    <a:pt x="194" y="103"/>
                  </a:lnTo>
                  <a:lnTo>
                    <a:pt x="74" y="58"/>
                  </a:lnTo>
                  <a:lnTo>
                    <a:pt x="0" y="0"/>
                  </a:lnTo>
                  <a:lnTo>
                    <a:pt x="11" y="163"/>
                  </a:lnTo>
                  <a:lnTo>
                    <a:pt x="83" y="450"/>
                  </a:lnTo>
                  <a:lnTo>
                    <a:pt x="207" y="686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3" name="Freeform 7"/>
            <p:cNvSpPr>
              <a:spLocks/>
            </p:cNvSpPr>
            <p:nvPr/>
          </p:nvSpPr>
          <p:spPr bwMode="auto">
            <a:xfrm>
              <a:off x="935" y="219"/>
              <a:ext cx="165" cy="454"/>
            </a:xfrm>
            <a:custGeom>
              <a:avLst/>
              <a:gdLst>
                <a:gd name="T0" fmla="*/ 0 w 256"/>
                <a:gd name="T1" fmla="*/ 0 h 776"/>
                <a:gd name="T2" fmla="*/ 41 w 256"/>
                <a:gd name="T3" fmla="*/ 35 h 776"/>
                <a:gd name="T4" fmla="*/ 74 w 256"/>
                <a:gd name="T5" fmla="*/ 54 h 776"/>
                <a:gd name="T6" fmla="*/ 89 w 256"/>
                <a:gd name="T7" fmla="*/ 68 h 776"/>
                <a:gd name="T8" fmla="*/ 111 w 256"/>
                <a:gd name="T9" fmla="*/ 82 h 776"/>
                <a:gd name="T10" fmla="*/ 136 w 256"/>
                <a:gd name="T11" fmla="*/ 90 h 776"/>
                <a:gd name="T12" fmla="*/ 164 w 256"/>
                <a:gd name="T13" fmla="*/ 99 h 776"/>
                <a:gd name="T14" fmla="*/ 214 w 256"/>
                <a:gd name="T15" fmla="*/ 104 h 776"/>
                <a:gd name="T16" fmla="*/ 256 w 256"/>
                <a:gd name="T17" fmla="*/ 107 h 776"/>
                <a:gd name="T18" fmla="*/ 244 w 256"/>
                <a:gd name="T19" fmla="*/ 224 h 776"/>
                <a:gd name="T20" fmla="*/ 218 w 256"/>
                <a:gd name="T21" fmla="*/ 392 h 776"/>
                <a:gd name="T22" fmla="*/ 214 w 256"/>
                <a:gd name="T23" fmla="*/ 494 h 776"/>
                <a:gd name="T24" fmla="*/ 218 w 256"/>
                <a:gd name="T25" fmla="*/ 533 h 776"/>
                <a:gd name="T26" fmla="*/ 214 w 256"/>
                <a:gd name="T27" fmla="*/ 597 h 776"/>
                <a:gd name="T28" fmla="*/ 227 w 256"/>
                <a:gd name="T29" fmla="*/ 776 h 776"/>
                <a:gd name="T30" fmla="*/ 186 w 256"/>
                <a:gd name="T31" fmla="*/ 687 h 776"/>
                <a:gd name="T32" fmla="*/ 133 w 256"/>
                <a:gd name="T33" fmla="*/ 547 h 776"/>
                <a:gd name="T34" fmla="*/ 86 w 256"/>
                <a:gd name="T35" fmla="*/ 405 h 776"/>
                <a:gd name="T36" fmla="*/ 65 w 256"/>
                <a:gd name="T37" fmla="*/ 323 h 776"/>
                <a:gd name="T38" fmla="*/ 53 w 256"/>
                <a:gd name="T39" fmla="*/ 283 h 776"/>
                <a:gd name="T40" fmla="*/ 41 w 256"/>
                <a:gd name="T41" fmla="*/ 234 h 776"/>
                <a:gd name="T42" fmla="*/ 4 w 256"/>
                <a:gd name="T43" fmla="*/ 99 h 776"/>
                <a:gd name="T44" fmla="*/ 0 w 256"/>
                <a:gd name="T45" fmla="*/ 6 h 7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776"/>
                <a:gd name="T71" fmla="*/ 256 w 256"/>
                <a:gd name="T72" fmla="*/ 776 h 7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776">
                  <a:moveTo>
                    <a:pt x="0" y="0"/>
                  </a:moveTo>
                  <a:lnTo>
                    <a:pt x="41" y="35"/>
                  </a:lnTo>
                  <a:lnTo>
                    <a:pt x="74" y="54"/>
                  </a:lnTo>
                  <a:lnTo>
                    <a:pt x="89" y="68"/>
                  </a:lnTo>
                  <a:lnTo>
                    <a:pt x="111" y="82"/>
                  </a:lnTo>
                  <a:lnTo>
                    <a:pt x="136" y="90"/>
                  </a:lnTo>
                  <a:lnTo>
                    <a:pt x="164" y="99"/>
                  </a:lnTo>
                  <a:lnTo>
                    <a:pt x="214" y="104"/>
                  </a:lnTo>
                  <a:lnTo>
                    <a:pt x="256" y="107"/>
                  </a:lnTo>
                  <a:lnTo>
                    <a:pt x="244" y="224"/>
                  </a:lnTo>
                  <a:lnTo>
                    <a:pt x="218" y="392"/>
                  </a:lnTo>
                  <a:lnTo>
                    <a:pt x="214" y="494"/>
                  </a:lnTo>
                  <a:lnTo>
                    <a:pt x="218" y="533"/>
                  </a:lnTo>
                  <a:lnTo>
                    <a:pt x="214" y="597"/>
                  </a:lnTo>
                  <a:lnTo>
                    <a:pt x="227" y="776"/>
                  </a:lnTo>
                  <a:lnTo>
                    <a:pt x="186" y="687"/>
                  </a:lnTo>
                  <a:lnTo>
                    <a:pt x="133" y="547"/>
                  </a:lnTo>
                  <a:lnTo>
                    <a:pt x="86" y="405"/>
                  </a:lnTo>
                  <a:lnTo>
                    <a:pt x="65" y="323"/>
                  </a:lnTo>
                  <a:lnTo>
                    <a:pt x="53" y="283"/>
                  </a:lnTo>
                  <a:lnTo>
                    <a:pt x="41" y="234"/>
                  </a:lnTo>
                  <a:lnTo>
                    <a:pt x="4" y="99"/>
                  </a:lnTo>
                  <a:lnTo>
                    <a:pt x="0" y="6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4" name="Freeform 8"/>
            <p:cNvSpPr>
              <a:spLocks/>
            </p:cNvSpPr>
            <p:nvPr/>
          </p:nvSpPr>
          <p:spPr bwMode="auto">
            <a:xfrm>
              <a:off x="1644" y="497"/>
              <a:ext cx="248" cy="437"/>
            </a:xfrm>
            <a:custGeom>
              <a:avLst/>
              <a:gdLst>
                <a:gd name="T0" fmla="*/ 387 w 387"/>
                <a:gd name="T1" fmla="*/ 686 h 747"/>
                <a:gd name="T2" fmla="*/ 303 w 387"/>
                <a:gd name="T3" fmla="*/ 660 h 747"/>
                <a:gd name="T4" fmla="*/ 232 w 387"/>
                <a:gd name="T5" fmla="*/ 660 h 747"/>
                <a:gd name="T6" fmla="*/ 158 w 387"/>
                <a:gd name="T7" fmla="*/ 663 h 747"/>
                <a:gd name="T8" fmla="*/ 86 w 387"/>
                <a:gd name="T9" fmla="*/ 694 h 747"/>
                <a:gd name="T10" fmla="*/ 59 w 387"/>
                <a:gd name="T11" fmla="*/ 747 h 747"/>
                <a:gd name="T12" fmla="*/ 36 w 387"/>
                <a:gd name="T13" fmla="*/ 655 h 747"/>
                <a:gd name="T14" fmla="*/ 30 w 387"/>
                <a:gd name="T15" fmla="*/ 591 h 747"/>
                <a:gd name="T16" fmla="*/ 13 w 387"/>
                <a:gd name="T17" fmla="*/ 498 h 747"/>
                <a:gd name="T18" fmla="*/ 11 w 387"/>
                <a:gd name="T19" fmla="*/ 403 h 747"/>
                <a:gd name="T20" fmla="*/ 11 w 387"/>
                <a:gd name="T21" fmla="*/ 299 h 747"/>
                <a:gd name="T22" fmla="*/ 4 w 387"/>
                <a:gd name="T23" fmla="*/ 206 h 747"/>
                <a:gd name="T24" fmla="*/ 0 w 387"/>
                <a:gd name="T25" fmla="*/ 116 h 747"/>
                <a:gd name="T26" fmla="*/ 13 w 387"/>
                <a:gd name="T27" fmla="*/ 56 h 747"/>
                <a:gd name="T28" fmla="*/ 79 w 387"/>
                <a:gd name="T29" fmla="*/ 26 h 747"/>
                <a:gd name="T30" fmla="*/ 199 w 387"/>
                <a:gd name="T31" fmla="*/ 12 h 747"/>
                <a:gd name="T32" fmla="*/ 269 w 387"/>
                <a:gd name="T33" fmla="*/ 0 h 747"/>
                <a:gd name="T34" fmla="*/ 370 w 387"/>
                <a:gd name="T35" fmla="*/ 21 h 747"/>
                <a:gd name="T36" fmla="*/ 336 w 387"/>
                <a:gd name="T37" fmla="*/ 94 h 747"/>
                <a:gd name="T38" fmla="*/ 333 w 387"/>
                <a:gd name="T39" fmla="*/ 170 h 747"/>
                <a:gd name="T40" fmla="*/ 324 w 387"/>
                <a:gd name="T41" fmla="*/ 237 h 747"/>
                <a:gd name="T42" fmla="*/ 324 w 387"/>
                <a:gd name="T43" fmla="*/ 299 h 747"/>
                <a:gd name="T44" fmla="*/ 320 w 387"/>
                <a:gd name="T45" fmla="*/ 378 h 747"/>
                <a:gd name="T46" fmla="*/ 333 w 387"/>
                <a:gd name="T47" fmla="*/ 451 h 747"/>
                <a:gd name="T48" fmla="*/ 345 w 387"/>
                <a:gd name="T49" fmla="*/ 525 h 747"/>
                <a:gd name="T50" fmla="*/ 365 w 387"/>
                <a:gd name="T51" fmla="*/ 597 h 747"/>
                <a:gd name="T52" fmla="*/ 387 w 387"/>
                <a:gd name="T53" fmla="*/ 686 h 7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7"/>
                <a:gd name="T82" fmla="*/ 0 h 747"/>
                <a:gd name="T83" fmla="*/ 387 w 387"/>
                <a:gd name="T84" fmla="*/ 747 h 7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7" h="747">
                  <a:moveTo>
                    <a:pt x="387" y="686"/>
                  </a:moveTo>
                  <a:lnTo>
                    <a:pt x="303" y="660"/>
                  </a:lnTo>
                  <a:lnTo>
                    <a:pt x="232" y="660"/>
                  </a:lnTo>
                  <a:lnTo>
                    <a:pt x="158" y="663"/>
                  </a:lnTo>
                  <a:lnTo>
                    <a:pt x="86" y="694"/>
                  </a:lnTo>
                  <a:lnTo>
                    <a:pt x="59" y="747"/>
                  </a:lnTo>
                  <a:lnTo>
                    <a:pt x="36" y="655"/>
                  </a:lnTo>
                  <a:lnTo>
                    <a:pt x="30" y="591"/>
                  </a:lnTo>
                  <a:lnTo>
                    <a:pt x="13" y="498"/>
                  </a:lnTo>
                  <a:lnTo>
                    <a:pt x="11" y="403"/>
                  </a:lnTo>
                  <a:lnTo>
                    <a:pt x="11" y="299"/>
                  </a:lnTo>
                  <a:lnTo>
                    <a:pt x="4" y="206"/>
                  </a:lnTo>
                  <a:lnTo>
                    <a:pt x="0" y="116"/>
                  </a:lnTo>
                  <a:lnTo>
                    <a:pt x="13" y="56"/>
                  </a:lnTo>
                  <a:lnTo>
                    <a:pt x="79" y="26"/>
                  </a:lnTo>
                  <a:lnTo>
                    <a:pt x="199" y="12"/>
                  </a:lnTo>
                  <a:lnTo>
                    <a:pt x="269" y="0"/>
                  </a:lnTo>
                  <a:lnTo>
                    <a:pt x="370" y="21"/>
                  </a:lnTo>
                  <a:lnTo>
                    <a:pt x="336" y="94"/>
                  </a:lnTo>
                  <a:lnTo>
                    <a:pt x="333" y="170"/>
                  </a:lnTo>
                  <a:lnTo>
                    <a:pt x="324" y="237"/>
                  </a:lnTo>
                  <a:lnTo>
                    <a:pt x="324" y="299"/>
                  </a:lnTo>
                  <a:lnTo>
                    <a:pt x="320" y="378"/>
                  </a:lnTo>
                  <a:lnTo>
                    <a:pt x="333" y="451"/>
                  </a:lnTo>
                  <a:lnTo>
                    <a:pt x="345" y="525"/>
                  </a:lnTo>
                  <a:lnTo>
                    <a:pt x="365" y="597"/>
                  </a:lnTo>
                  <a:lnTo>
                    <a:pt x="387" y="686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5" name="Freeform 9"/>
            <p:cNvSpPr>
              <a:spLocks/>
            </p:cNvSpPr>
            <p:nvPr/>
          </p:nvSpPr>
          <p:spPr bwMode="auto">
            <a:xfrm>
              <a:off x="1678" y="864"/>
              <a:ext cx="282" cy="285"/>
            </a:xfrm>
            <a:custGeom>
              <a:avLst/>
              <a:gdLst>
                <a:gd name="T0" fmla="*/ 441 w 441"/>
                <a:gd name="T1" fmla="*/ 487 h 487"/>
                <a:gd name="T2" fmla="*/ 384 w 441"/>
                <a:gd name="T3" fmla="*/ 296 h 487"/>
                <a:gd name="T4" fmla="*/ 358 w 441"/>
                <a:gd name="T5" fmla="*/ 152 h 487"/>
                <a:gd name="T6" fmla="*/ 332 w 441"/>
                <a:gd name="T7" fmla="*/ 39 h 487"/>
                <a:gd name="T8" fmla="*/ 251 w 441"/>
                <a:gd name="T9" fmla="*/ 12 h 487"/>
                <a:gd name="T10" fmla="*/ 206 w 441"/>
                <a:gd name="T11" fmla="*/ 3 h 487"/>
                <a:gd name="T12" fmla="*/ 156 w 441"/>
                <a:gd name="T13" fmla="*/ 0 h 487"/>
                <a:gd name="T14" fmla="*/ 104 w 441"/>
                <a:gd name="T15" fmla="*/ 8 h 487"/>
                <a:gd name="T16" fmla="*/ 51 w 441"/>
                <a:gd name="T17" fmla="*/ 21 h 487"/>
                <a:gd name="T18" fmla="*/ 0 w 441"/>
                <a:gd name="T19" fmla="*/ 56 h 487"/>
                <a:gd name="T20" fmla="*/ 20 w 441"/>
                <a:gd name="T21" fmla="*/ 150 h 487"/>
                <a:gd name="T22" fmla="*/ 16 w 441"/>
                <a:gd name="T23" fmla="*/ 250 h 487"/>
                <a:gd name="T24" fmla="*/ 14 w 441"/>
                <a:gd name="T25" fmla="*/ 328 h 487"/>
                <a:gd name="T26" fmla="*/ 18 w 441"/>
                <a:gd name="T27" fmla="*/ 378 h 487"/>
                <a:gd name="T28" fmla="*/ 20 w 441"/>
                <a:gd name="T29" fmla="*/ 446 h 487"/>
                <a:gd name="T30" fmla="*/ 22 w 441"/>
                <a:gd name="T31" fmla="*/ 446 h 487"/>
                <a:gd name="T32" fmla="*/ 89 w 441"/>
                <a:gd name="T33" fmla="*/ 427 h 487"/>
                <a:gd name="T34" fmla="*/ 197 w 441"/>
                <a:gd name="T35" fmla="*/ 417 h 487"/>
                <a:gd name="T36" fmla="*/ 293 w 441"/>
                <a:gd name="T37" fmla="*/ 417 h 487"/>
                <a:gd name="T38" fmla="*/ 372 w 441"/>
                <a:gd name="T39" fmla="*/ 430 h 487"/>
                <a:gd name="T40" fmla="*/ 431 w 441"/>
                <a:gd name="T41" fmla="*/ 440 h 4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1"/>
                <a:gd name="T64" fmla="*/ 0 h 487"/>
                <a:gd name="T65" fmla="*/ 441 w 441"/>
                <a:gd name="T66" fmla="*/ 487 h 4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1" h="487">
                  <a:moveTo>
                    <a:pt x="441" y="487"/>
                  </a:moveTo>
                  <a:lnTo>
                    <a:pt x="384" y="296"/>
                  </a:lnTo>
                  <a:lnTo>
                    <a:pt x="358" y="152"/>
                  </a:lnTo>
                  <a:lnTo>
                    <a:pt x="332" y="39"/>
                  </a:lnTo>
                  <a:lnTo>
                    <a:pt x="251" y="12"/>
                  </a:lnTo>
                  <a:lnTo>
                    <a:pt x="206" y="3"/>
                  </a:lnTo>
                  <a:lnTo>
                    <a:pt x="156" y="0"/>
                  </a:lnTo>
                  <a:lnTo>
                    <a:pt x="104" y="8"/>
                  </a:lnTo>
                  <a:lnTo>
                    <a:pt x="51" y="21"/>
                  </a:lnTo>
                  <a:lnTo>
                    <a:pt x="0" y="56"/>
                  </a:lnTo>
                  <a:lnTo>
                    <a:pt x="20" y="150"/>
                  </a:lnTo>
                  <a:lnTo>
                    <a:pt x="16" y="250"/>
                  </a:lnTo>
                  <a:lnTo>
                    <a:pt x="14" y="328"/>
                  </a:lnTo>
                  <a:lnTo>
                    <a:pt x="18" y="378"/>
                  </a:lnTo>
                  <a:lnTo>
                    <a:pt x="20" y="446"/>
                  </a:lnTo>
                  <a:lnTo>
                    <a:pt x="22" y="446"/>
                  </a:lnTo>
                  <a:lnTo>
                    <a:pt x="89" y="427"/>
                  </a:lnTo>
                  <a:lnTo>
                    <a:pt x="197" y="417"/>
                  </a:lnTo>
                  <a:lnTo>
                    <a:pt x="293" y="417"/>
                  </a:lnTo>
                  <a:lnTo>
                    <a:pt x="372" y="430"/>
                  </a:lnTo>
                  <a:lnTo>
                    <a:pt x="431" y="44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6" name="Freeform 10"/>
            <p:cNvSpPr>
              <a:spLocks/>
            </p:cNvSpPr>
            <p:nvPr/>
          </p:nvSpPr>
          <p:spPr bwMode="auto">
            <a:xfrm>
              <a:off x="969" y="1101"/>
              <a:ext cx="354" cy="219"/>
            </a:xfrm>
            <a:custGeom>
              <a:avLst/>
              <a:gdLst>
                <a:gd name="T0" fmla="*/ 0 w 552"/>
                <a:gd name="T1" fmla="*/ 2 h 375"/>
                <a:gd name="T2" fmla="*/ 19 w 552"/>
                <a:gd name="T3" fmla="*/ 375 h 375"/>
                <a:gd name="T4" fmla="*/ 82 w 552"/>
                <a:gd name="T5" fmla="*/ 336 h 375"/>
                <a:gd name="T6" fmla="*/ 132 w 552"/>
                <a:gd name="T7" fmla="*/ 297 h 375"/>
                <a:gd name="T8" fmla="*/ 224 w 552"/>
                <a:gd name="T9" fmla="*/ 280 h 375"/>
                <a:gd name="T10" fmla="*/ 299 w 552"/>
                <a:gd name="T11" fmla="*/ 297 h 375"/>
                <a:gd name="T12" fmla="*/ 382 w 552"/>
                <a:gd name="T13" fmla="*/ 306 h 375"/>
                <a:gd name="T14" fmla="*/ 487 w 552"/>
                <a:gd name="T15" fmla="*/ 319 h 375"/>
                <a:gd name="T16" fmla="*/ 547 w 552"/>
                <a:gd name="T17" fmla="*/ 284 h 375"/>
                <a:gd name="T18" fmla="*/ 552 w 552"/>
                <a:gd name="T19" fmla="*/ 223 h 375"/>
                <a:gd name="T20" fmla="*/ 489 w 552"/>
                <a:gd name="T21" fmla="*/ 194 h 375"/>
                <a:gd name="T22" fmla="*/ 344 w 552"/>
                <a:gd name="T23" fmla="*/ 99 h 375"/>
                <a:gd name="T24" fmla="*/ 187 w 552"/>
                <a:gd name="T25" fmla="*/ 52 h 375"/>
                <a:gd name="T26" fmla="*/ 0 w 552"/>
                <a:gd name="T27" fmla="*/ 0 h 3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2"/>
                <a:gd name="T43" fmla="*/ 0 h 375"/>
                <a:gd name="T44" fmla="*/ 552 w 552"/>
                <a:gd name="T45" fmla="*/ 375 h 3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2" h="375">
                  <a:moveTo>
                    <a:pt x="0" y="2"/>
                  </a:moveTo>
                  <a:lnTo>
                    <a:pt x="19" y="375"/>
                  </a:lnTo>
                  <a:lnTo>
                    <a:pt x="82" y="336"/>
                  </a:lnTo>
                  <a:lnTo>
                    <a:pt x="132" y="297"/>
                  </a:lnTo>
                  <a:lnTo>
                    <a:pt x="224" y="280"/>
                  </a:lnTo>
                  <a:lnTo>
                    <a:pt x="299" y="297"/>
                  </a:lnTo>
                  <a:lnTo>
                    <a:pt x="382" y="306"/>
                  </a:lnTo>
                  <a:lnTo>
                    <a:pt x="487" y="319"/>
                  </a:lnTo>
                  <a:lnTo>
                    <a:pt x="547" y="284"/>
                  </a:lnTo>
                  <a:lnTo>
                    <a:pt x="552" y="223"/>
                  </a:lnTo>
                  <a:lnTo>
                    <a:pt x="489" y="194"/>
                  </a:lnTo>
                  <a:lnTo>
                    <a:pt x="344" y="99"/>
                  </a:lnTo>
                  <a:lnTo>
                    <a:pt x="187" y="52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7" name="Freeform 11"/>
            <p:cNvSpPr>
              <a:spLocks/>
            </p:cNvSpPr>
            <p:nvPr/>
          </p:nvSpPr>
          <p:spPr bwMode="auto">
            <a:xfrm>
              <a:off x="1645" y="1290"/>
              <a:ext cx="54" cy="115"/>
            </a:xfrm>
            <a:custGeom>
              <a:avLst/>
              <a:gdLst>
                <a:gd name="T0" fmla="*/ 0 w 84"/>
                <a:gd name="T1" fmla="*/ 196 h 196"/>
                <a:gd name="T2" fmla="*/ 4 w 84"/>
                <a:gd name="T3" fmla="*/ 0 h 196"/>
                <a:gd name="T4" fmla="*/ 84 w 84"/>
                <a:gd name="T5" fmla="*/ 132 h 196"/>
                <a:gd name="T6" fmla="*/ 21 w 84"/>
                <a:gd name="T7" fmla="*/ 172 h 196"/>
                <a:gd name="T8" fmla="*/ 12 w 84"/>
                <a:gd name="T9" fmla="*/ 18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6"/>
                <a:gd name="T17" fmla="*/ 84 w 84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6">
                  <a:moveTo>
                    <a:pt x="0" y="196"/>
                  </a:moveTo>
                  <a:lnTo>
                    <a:pt x="4" y="0"/>
                  </a:lnTo>
                  <a:lnTo>
                    <a:pt x="84" y="132"/>
                  </a:lnTo>
                  <a:lnTo>
                    <a:pt x="21" y="172"/>
                  </a:lnTo>
                  <a:lnTo>
                    <a:pt x="12" y="18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8" name="Freeform 12"/>
            <p:cNvSpPr>
              <a:spLocks/>
            </p:cNvSpPr>
            <p:nvPr/>
          </p:nvSpPr>
          <p:spPr bwMode="auto">
            <a:xfrm>
              <a:off x="982" y="1003"/>
              <a:ext cx="722" cy="370"/>
            </a:xfrm>
            <a:custGeom>
              <a:avLst/>
              <a:gdLst>
                <a:gd name="T0" fmla="*/ 1121 w 1129"/>
                <a:gd name="T1" fmla="*/ 622 h 632"/>
                <a:gd name="T2" fmla="*/ 1129 w 1129"/>
                <a:gd name="T3" fmla="*/ 550 h 632"/>
                <a:gd name="T4" fmla="*/ 1123 w 1129"/>
                <a:gd name="T5" fmla="*/ 422 h 632"/>
                <a:gd name="T6" fmla="*/ 1123 w 1129"/>
                <a:gd name="T7" fmla="*/ 350 h 632"/>
                <a:gd name="T8" fmla="*/ 1123 w 1129"/>
                <a:gd name="T9" fmla="*/ 262 h 632"/>
                <a:gd name="T10" fmla="*/ 1113 w 1129"/>
                <a:gd name="T11" fmla="*/ 216 h 632"/>
                <a:gd name="T12" fmla="*/ 1089 w 1129"/>
                <a:gd name="T13" fmla="*/ 176 h 632"/>
                <a:gd name="T14" fmla="*/ 1051 w 1129"/>
                <a:gd name="T15" fmla="*/ 152 h 632"/>
                <a:gd name="T16" fmla="*/ 918 w 1129"/>
                <a:gd name="T17" fmla="*/ 81 h 632"/>
                <a:gd name="T18" fmla="*/ 798 w 1129"/>
                <a:gd name="T19" fmla="*/ 35 h 632"/>
                <a:gd name="T20" fmla="*/ 706 w 1129"/>
                <a:gd name="T21" fmla="*/ 17 h 632"/>
                <a:gd name="T22" fmla="*/ 573 w 1129"/>
                <a:gd name="T23" fmla="*/ 0 h 632"/>
                <a:gd name="T24" fmla="*/ 453 w 1129"/>
                <a:gd name="T25" fmla="*/ 0 h 632"/>
                <a:gd name="T26" fmla="*/ 407 w 1129"/>
                <a:gd name="T27" fmla="*/ 8 h 632"/>
                <a:gd name="T28" fmla="*/ 510 w 1129"/>
                <a:gd name="T29" fmla="*/ 394 h 632"/>
                <a:gd name="T30" fmla="*/ 510 w 1129"/>
                <a:gd name="T31" fmla="*/ 452 h 632"/>
                <a:gd name="T32" fmla="*/ 482 w 1129"/>
                <a:gd name="T33" fmla="*/ 475 h 632"/>
                <a:gd name="T34" fmla="*/ 378 w 1129"/>
                <a:gd name="T35" fmla="*/ 465 h 632"/>
                <a:gd name="T36" fmla="*/ 152 w 1129"/>
                <a:gd name="T37" fmla="*/ 438 h 632"/>
                <a:gd name="T38" fmla="*/ 58 w 1129"/>
                <a:gd name="T39" fmla="*/ 478 h 632"/>
                <a:gd name="T40" fmla="*/ 0 w 1129"/>
                <a:gd name="T41" fmla="*/ 542 h 632"/>
                <a:gd name="T42" fmla="*/ 46 w 1129"/>
                <a:gd name="T43" fmla="*/ 574 h 632"/>
                <a:gd name="T44" fmla="*/ 108 w 1129"/>
                <a:gd name="T45" fmla="*/ 605 h 632"/>
                <a:gd name="T46" fmla="*/ 157 w 1129"/>
                <a:gd name="T47" fmla="*/ 624 h 632"/>
                <a:gd name="T48" fmla="*/ 253 w 1129"/>
                <a:gd name="T49" fmla="*/ 632 h 632"/>
                <a:gd name="T50" fmla="*/ 347 w 1129"/>
                <a:gd name="T51" fmla="*/ 628 h 632"/>
                <a:gd name="T52" fmla="*/ 474 w 1129"/>
                <a:gd name="T53" fmla="*/ 588 h 632"/>
                <a:gd name="T54" fmla="*/ 628 w 1129"/>
                <a:gd name="T55" fmla="*/ 557 h 632"/>
                <a:gd name="T56" fmla="*/ 713 w 1129"/>
                <a:gd name="T57" fmla="*/ 538 h 632"/>
                <a:gd name="T58" fmla="*/ 823 w 1129"/>
                <a:gd name="T59" fmla="*/ 519 h 632"/>
                <a:gd name="T60" fmla="*/ 911 w 1129"/>
                <a:gd name="T61" fmla="*/ 519 h 632"/>
                <a:gd name="T62" fmla="*/ 1019 w 1129"/>
                <a:gd name="T63" fmla="*/ 532 h 632"/>
                <a:gd name="T64" fmla="*/ 1056 w 1129"/>
                <a:gd name="T65" fmla="*/ 557 h 632"/>
                <a:gd name="T66" fmla="*/ 1094 w 1129"/>
                <a:gd name="T67" fmla="*/ 588 h 632"/>
                <a:gd name="T68" fmla="*/ 1122 w 1129"/>
                <a:gd name="T69" fmla="*/ 619 h 632"/>
                <a:gd name="T70" fmla="*/ 1123 w 1129"/>
                <a:gd name="T71" fmla="*/ 622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9"/>
                <a:gd name="T109" fmla="*/ 0 h 632"/>
                <a:gd name="T110" fmla="*/ 1129 w 1129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9" h="632">
                  <a:moveTo>
                    <a:pt x="1121" y="622"/>
                  </a:moveTo>
                  <a:lnTo>
                    <a:pt x="1129" y="550"/>
                  </a:lnTo>
                  <a:lnTo>
                    <a:pt x="1123" y="422"/>
                  </a:lnTo>
                  <a:lnTo>
                    <a:pt x="1123" y="350"/>
                  </a:lnTo>
                  <a:lnTo>
                    <a:pt x="1123" y="262"/>
                  </a:lnTo>
                  <a:lnTo>
                    <a:pt x="1113" y="216"/>
                  </a:lnTo>
                  <a:lnTo>
                    <a:pt x="1089" y="176"/>
                  </a:lnTo>
                  <a:lnTo>
                    <a:pt x="1051" y="152"/>
                  </a:lnTo>
                  <a:lnTo>
                    <a:pt x="918" y="81"/>
                  </a:lnTo>
                  <a:lnTo>
                    <a:pt x="798" y="35"/>
                  </a:lnTo>
                  <a:lnTo>
                    <a:pt x="706" y="17"/>
                  </a:lnTo>
                  <a:lnTo>
                    <a:pt x="573" y="0"/>
                  </a:lnTo>
                  <a:lnTo>
                    <a:pt x="453" y="0"/>
                  </a:lnTo>
                  <a:lnTo>
                    <a:pt x="407" y="8"/>
                  </a:lnTo>
                  <a:lnTo>
                    <a:pt x="510" y="394"/>
                  </a:lnTo>
                  <a:lnTo>
                    <a:pt x="510" y="452"/>
                  </a:lnTo>
                  <a:lnTo>
                    <a:pt x="482" y="475"/>
                  </a:lnTo>
                  <a:lnTo>
                    <a:pt x="378" y="465"/>
                  </a:lnTo>
                  <a:lnTo>
                    <a:pt x="152" y="438"/>
                  </a:lnTo>
                  <a:lnTo>
                    <a:pt x="58" y="478"/>
                  </a:lnTo>
                  <a:lnTo>
                    <a:pt x="0" y="542"/>
                  </a:lnTo>
                  <a:lnTo>
                    <a:pt x="46" y="574"/>
                  </a:lnTo>
                  <a:lnTo>
                    <a:pt x="108" y="605"/>
                  </a:lnTo>
                  <a:lnTo>
                    <a:pt x="157" y="624"/>
                  </a:lnTo>
                  <a:lnTo>
                    <a:pt x="253" y="632"/>
                  </a:lnTo>
                  <a:lnTo>
                    <a:pt x="347" y="628"/>
                  </a:lnTo>
                  <a:lnTo>
                    <a:pt x="474" y="588"/>
                  </a:lnTo>
                  <a:lnTo>
                    <a:pt x="628" y="557"/>
                  </a:lnTo>
                  <a:lnTo>
                    <a:pt x="713" y="538"/>
                  </a:lnTo>
                  <a:lnTo>
                    <a:pt x="823" y="519"/>
                  </a:lnTo>
                  <a:lnTo>
                    <a:pt x="911" y="519"/>
                  </a:lnTo>
                  <a:lnTo>
                    <a:pt x="1019" y="532"/>
                  </a:lnTo>
                  <a:lnTo>
                    <a:pt x="1056" y="557"/>
                  </a:lnTo>
                  <a:lnTo>
                    <a:pt x="1094" y="588"/>
                  </a:lnTo>
                  <a:lnTo>
                    <a:pt x="1122" y="619"/>
                  </a:lnTo>
                  <a:lnTo>
                    <a:pt x="1123" y="62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09" name="Freeform 13"/>
            <p:cNvSpPr>
              <a:spLocks/>
            </p:cNvSpPr>
            <p:nvPr/>
          </p:nvSpPr>
          <p:spPr bwMode="auto">
            <a:xfrm>
              <a:off x="1645" y="1098"/>
              <a:ext cx="366" cy="324"/>
            </a:xfrm>
            <a:custGeom>
              <a:avLst/>
              <a:gdLst>
                <a:gd name="T0" fmla="*/ 79 w 572"/>
                <a:gd name="T1" fmla="*/ 49 h 553"/>
                <a:gd name="T2" fmla="*/ 114 w 572"/>
                <a:gd name="T3" fmla="*/ 16 h 553"/>
                <a:gd name="T4" fmla="*/ 202 w 572"/>
                <a:gd name="T5" fmla="*/ 0 h 553"/>
                <a:gd name="T6" fmla="*/ 281 w 572"/>
                <a:gd name="T7" fmla="*/ 0 h 553"/>
                <a:gd name="T8" fmla="*/ 369 w 572"/>
                <a:gd name="T9" fmla="*/ 4 h 553"/>
                <a:gd name="T10" fmla="*/ 435 w 572"/>
                <a:gd name="T11" fmla="*/ 26 h 553"/>
                <a:gd name="T12" fmla="*/ 481 w 572"/>
                <a:gd name="T13" fmla="*/ 43 h 553"/>
                <a:gd name="T14" fmla="*/ 507 w 572"/>
                <a:gd name="T15" fmla="*/ 130 h 553"/>
                <a:gd name="T16" fmla="*/ 520 w 572"/>
                <a:gd name="T17" fmla="*/ 185 h 553"/>
                <a:gd name="T18" fmla="*/ 531 w 572"/>
                <a:gd name="T19" fmla="*/ 238 h 553"/>
                <a:gd name="T20" fmla="*/ 546 w 572"/>
                <a:gd name="T21" fmla="*/ 311 h 553"/>
                <a:gd name="T22" fmla="*/ 555 w 572"/>
                <a:gd name="T23" fmla="*/ 368 h 553"/>
                <a:gd name="T24" fmla="*/ 572 w 572"/>
                <a:gd name="T25" fmla="*/ 476 h 553"/>
                <a:gd name="T26" fmla="*/ 571 w 572"/>
                <a:gd name="T27" fmla="*/ 518 h 553"/>
                <a:gd name="T28" fmla="*/ 528 w 572"/>
                <a:gd name="T29" fmla="*/ 524 h 553"/>
                <a:gd name="T30" fmla="*/ 452 w 572"/>
                <a:gd name="T31" fmla="*/ 517 h 553"/>
                <a:gd name="T32" fmla="*/ 394 w 572"/>
                <a:gd name="T33" fmla="*/ 499 h 553"/>
                <a:gd name="T34" fmla="*/ 348 w 572"/>
                <a:gd name="T35" fmla="*/ 499 h 553"/>
                <a:gd name="T36" fmla="*/ 290 w 572"/>
                <a:gd name="T37" fmla="*/ 517 h 553"/>
                <a:gd name="T38" fmla="*/ 225 w 572"/>
                <a:gd name="T39" fmla="*/ 535 h 553"/>
                <a:gd name="T40" fmla="*/ 170 w 572"/>
                <a:gd name="T41" fmla="*/ 553 h 553"/>
                <a:gd name="T42" fmla="*/ 86 w 572"/>
                <a:gd name="T43" fmla="*/ 553 h 553"/>
                <a:gd name="T44" fmla="*/ 0 w 572"/>
                <a:gd name="T45" fmla="*/ 524 h 553"/>
                <a:gd name="T46" fmla="*/ 32 w 572"/>
                <a:gd name="T47" fmla="*/ 490 h 553"/>
                <a:gd name="T48" fmla="*/ 80 w 572"/>
                <a:gd name="T49" fmla="*/ 466 h 553"/>
                <a:gd name="T50" fmla="*/ 94 w 572"/>
                <a:gd name="T51" fmla="*/ 420 h 553"/>
                <a:gd name="T52" fmla="*/ 92 w 572"/>
                <a:gd name="T53" fmla="*/ 336 h 553"/>
                <a:gd name="T54" fmla="*/ 88 w 572"/>
                <a:gd name="T55" fmla="*/ 242 h 553"/>
                <a:gd name="T56" fmla="*/ 86 w 572"/>
                <a:gd name="T57" fmla="*/ 98 h 553"/>
                <a:gd name="T58" fmla="*/ 79 w 572"/>
                <a:gd name="T59" fmla="*/ 49 h 5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72"/>
                <a:gd name="T91" fmla="*/ 0 h 553"/>
                <a:gd name="T92" fmla="*/ 572 w 572"/>
                <a:gd name="T93" fmla="*/ 553 h 5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72" h="553">
                  <a:moveTo>
                    <a:pt x="79" y="49"/>
                  </a:moveTo>
                  <a:lnTo>
                    <a:pt x="114" y="16"/>
                  </a:lnTo>
                  <a:lnTo>
                    <a:pt x="202" y="0"/>
                  </a:lnTo>
                  <a:lnTo>
                    <a:pt x="281" y="0"/>
                  </a:lnTo>
                  <a:lnTo>
                    <a:pt x="369" y="4"/>
                  </a:lnTo>
                  <a:lnTo>
                    <a:pt x="435" y="26"/>
                  </a:lnTo>
                  <a:lnTo>
                    <a:pt x="481" y="43"/>
                  </a:lnTo>
                  <a:lnTo>
                    <a:pt x="507" y="130"/>
                  </a:lnTo>
                  <a:lnTo>
                    <a:pt x="520" y="185"/>
                  </a:lnTo>
                  <a:lnTo>
                    <a:pt x="531" y="238"/>
                  </a:lnTo>
                  <a:lnTo>
                    <a:pt x="546" y="311"/>
                  </a:lnTo>
                  <a:lnTo>
                    <a:pt x="555" y="368"/>
                  </a:lnTo>
                  <a:lnTo>
                    <a:pt x="572" y="476"/>
                  </a:lnTo>
                  <a:lnTo>
                    <a:pt x="571" y="518"/>
                  </a:lnTo>
                  <a:lnTo>
                    <a:pt x="528" y="524"/>
                  </a:lnTo>
                  <a:lnTo>
                    <a:pt x="452" y="517"/>
                  </a:lnTo>
                  <a:lnTo>
                    <a:pt x="394" y="499"/>
                  </a:lnTo>
                  <a:lnTo>
                    <a:pt x="348" y="499"/>
                  </a:lnTo>
                  <a:lnTo>
                    <a:pt x="290" y="517"/>
                  </a:lnTo>
                  <a:lnTo>
                    <a:pt x="225" y="535"/>
                  </a:lnTo>
                  <a:lnTo>
                    <a:pt x="170" y="553"/>
                  </a:lnTo>
                  <a:lnTo>
                    <a:pt x="86" y="553"/>
                  </a:lnTo>
                  <a:lnTo>
                    <a:pt x="0" y="524"/>
                  </a:lnTo>
                  <a:lnTo>
                    <a:pt x="32" y="490"/>
                  </a:lnTo>
                  <a:lnTo>
                    <a:pt x="80" y="466"/>
                  </a:lnTo>
                  <a:lnTo>
                    <a:pt x="94" y="420"/>
                  </a:lnTo>
                  <a:lnTo>
                    <a:pt x="92" y="336"/>
                  </a:lnTo>
                  <a:lnTo>
                    <a:pt x="88" y="242"/>
                  </a:lnTo>
                  <a:lnTo>
                    <a:pt x="86" y="98"/>
                  </a:lnTo>
                  <a:lnTo>
                    <a:pt x="79" y="4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0" name="Freeform 14"/>
            <p:cNvSpPr>
              <a:spLocks/>
            </p:cNvSpPr>
            <p:nvPr/>
          </p:nvSpPr>
          <p:spPr bwMode="auto">
            <a:xfrm>
              <a:off x="1484" y="499"/>
              <a:ext cx="199" cy="431"/>
            </a:xfrm>
            <a:custGeom>
              <a:avLst/>
              <a:gdLst>
                <a:gd name="T0" fmla="*/ 247 w 310"/>
                <a:gd name="T1" fmla="*/ 133 h 736"/>
                <a:gd name="T2" fmla="*/ 225 w 310"/>
                <a:gd name="T3" fmla="*/ 120 h 736"/>
                <a:gd name="T4" fmla="*/ 170 w 310"/>
                <a:gd name="T5" fmla="*/ 116 h 736"/>
                <a:gd name="T6" fmla="*/ 112 w 310"/>
                <a:gd name="T7" fmla="*/ 84 h 736"/>
                <a:gd name="T8" fmla="*/ 58 w 310"/>
                <a:gd name="T9" fmla="*/ 43 h 736"/>
                <a:gd name="T10" fmla="*/ 0 w 310"/>
                <a:gd name="T11" fmla="*/ 0 h 736"/>
                <a:gd name="T12" fmla="*/ 8 w 310"/>
                <a:gd name="T13" fmla="*/ 133 h 736"/>
                <a:gd name="T14" fmla="*/ 11 w 310"/>
                <a:gd name="T15" fmla="*/ 228 h 736"/>
                <a:gd name="T16" fmla="*/ 9 w 310"/>
                <a:gd name="T17" fmla="*/ 291 h 736"/>
                <a:gd name="T18" fmla="*/ 4 w 310"/>
                <a:gd name="T19" fmla="*/ 377 h 736"/>
                <a:gd name="T20" fmla="*/ 46 w 310"/>
                <a:gd name="T21" fmla="*/ 493 h 736"/>
                <a:gd name="T22" fmla="*/ 112 w 310"/>
                <a:gd name="T23" fmla="*/ 546 h 736"/>
                <a:gd name="T24" fmla="*/ 140 w 310"/>
                <a:gd name="T25" fmla="*/ 607 h 736"/>
                <a:gd name="T26" fmla="*/ 205 w 310"/>
                <a:gd name="T27" fmla="*/ 666 h 736"/>
                <a:gd name="T28" fmla="*/ 310 w 310"/>
                <a:gd name="T29" fmla="*/ 736 h 736"/>
                <a:gd name="T30" fmla="*/ 280 w 310"/>
                <a:gd name="T31" fmla="*/ 452 h 736"/>
                <a:gd name="T32" fmla="*/ 280 w 310"/>
                <a:gd name="T33" fmla="*/ 380 h 736"/>
                <a:gd name="T34" fmla="*/ 255 w 310"/>
                <a:gd name="T35" fmla="*/ 241 h 736"/>
                <a:gd name="T36" fmla="*/ 247 w 310"/>
                <a:gd name="T37" fmla="*/ 133 h 7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0"/>
                <a:gd name="T58" fmla="*/ 0 h 736"/>
                <a:gd name="T59" fmla="*/ 310 w 310"/>
                <a:gd name="T60" fmla="*/ 736 h 7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0" h="736">
                  <a:moveTo>
                    <a:pt x="247" y="133"/>
                  </a:moveTo>
                  <a:lnTo>
                    <a:pt x="225" y="120"/>
                  </a:lnTo>
                  <a:lnTo>
                    <a:pt x="170" y="116"/>
                  </a:lnTo>
                  <a:lnTo>
                    <a:pt x="112" y="84"/>
                  </a:lnTo>
                  <a:lnTo>
                    <a:pt x="58" y="43"/>
                  </a:lnTo>
                  <a:lnTo>
                    <a:pt x="0" y="0"/>
                  </a:lnTo>
                  <a:lnTo>
                    <a:pt x="8" y="133"/>
                  </a:lnTo>
                  <a:lnTo>
                    <a:pt x="11" y="228"/>
                  </a:lnTo>
                  <a:lnTo>
                    <a:pt x="9" y="291"/>
                  </a:lnTo>
                  <a:lnTo>
                    <a:pt x="4" y="377"/>
                  </a:lnTo>
                  <a:lnTo>
                    <a:pt x="46" y="493"/>
                  </a:lnTo>
                  <a:lnTo>
                    <a:pt x="112" y="546"/>
                  </a:lnTo>
                  <a:lnTo>
                    <a:pt x="140" y="607"/>
                  </a:lnTo>
                  <a:lnTo>
                    <a:pt x="205" y="666"/>
                  </a:lnTo>
                  <a:lnTo>
                    <a:pt x="310" y="736"/>
                  </a:lnTo>
                  <a:lnTo>
                    <a:pt x="280" y="452"/>
                  </a:lnTo>
                  <a:lnTo>
                    <a:pt x="280" y="380"/>
                  </a:lnTo>
                  <a:lnTo>
                    <a:pt x="255" y="241"/>
                  </a:lnTo>
                  <a:lnTo>
                    <a:pt x="247" y="133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1" name="Freeform 15"/>
            <p:cNvSpPr>
              <a:spLocks/>
            </p:cNvSpPr>
            <p:nvPr/>
          </p:nvSpPr>
          <p:spPr bwMode="auto">
            <a:xfrm>
              <a:off x="1064" y="273"/>
              <a:ext cx="507" cy="577"/>
            </a:xfrm>
            <a:custGeom>
              <a:avLst/>
              <a:gdLst>
                <a:gd name="T0" fmla="*/ 119 w 835"/>
                <a:gd name="T1" fmla="*/ 934 h 1051"/>
                <a:gd name="T2" fmla="*/ 25 w 835"/>
                <a:gd name="T3" fmla="*/ 713 h 1051"/>
                <a:gd name="T4" fmla="*/ 12 w 835"/>
                <a:gd name="T5" fmla="*/ 651 h 1051"/>
                <a:gd name="T6" fmla="*/ 0 w 835"/>
                <a:gd name="T7" fmla="*/ 498 h 1051"/>
                <a:gd name="T8" fmla="*/ 20 w 835"/>
                <a:gd name="T9" fmla="*/ 128 h 1051"/>
                <a:gd name="T10" fmla="*/ 48 w 835"/>
                <a:gd name="T11" fmla="*/ 9 h 1051"/>
                <a:gd name="T12" fmla="*/ 152 w 835"/>
                <a:gd name="T13" fmla="*/ 0 h 1051"/>
                <a:gd name="T14" fmla="*/ 386 w 835"/>
                <a:gd name="T15" fmla="*/ 9 h 1051"/>
                <a:gd name="T16" fmla="*/ 574 w 835"/>
                <a:gd name="T17" fmla="*/ 75 h 1051"/>
                <a:gd name="T18" fmla="*/ 719 w 835"/>
                <a:gd name="T19" fmla="*/ 206 h 1051"/>
                <a:gd name="T20" fmla="*/ 719 w 835"/>
                <a:gd name="T21" fmla="*/ 239 h 1051"/>
                <a:gd name="T22" fmla="*/ 697 w 835"/>
                <a:gd name="T23" fmla="*/ 401 h 1051"/>
                <a:gd name="T24" fmla="*/ 697 w 835"/>
                <a:gd name="T25" fmla="*/ 477 h 1051"/>
                <a:gd name="T26" fmla="*/ 703 w 835"/>
                <a:gd name="T27" fmla="*/ 587 h 1051"/>
                <a:gd name="T28" fmla="*/ 708 w 835"/>
                <a:gd name="T29" fmla="*/ 687 h 1051"/>
                <a:gd name="T30" fmla="*/ 737 w 835"/>
                <a:gd name="T31" fmla="*/ 798 h 1051"/>
                <a:gd name="T32" fmla="*/ 759 w 835"/>
                <a:gd name="T33" fmla="*/ 880 h 1051"/>
                <a:gd name="T34" fmla="*/ 834 w 835"/>
                <a:gd name="T35" fmla="*/ 1050 h 1051"/>
                <a:gd name="T36" fmla="*/ 737 w 835"/>
                <a:gd name="T37" fmla="*/ 1034 h 1051"/>
                <a:gd name="T38" fmla="*/ 632 w 835"/>
                <a:gd name="T39" fmla="*/ 987 h 1051"/>
                <a:gd name="T40" fmla="*/ 513 w 835"/>
                <a:gd name="T41" fmla="*/ 934 h 1051"/>
                <a:gd name="T42" fmla="*/ 412 w 835"/>
                <a:gd name="T43" fmla="*/ 934 h 1051"/>
                <a:gd name="T44" fmla="*/ 272 w 835"/>
                <a:gd name="T45" fmla="*/ 910 h 1051"/>
                <a:gd name="T46" fmla="*/ 119 w 835"/>
                <a:gd name="T47" fmla="*/ 934 h 10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5"/>
                <a:gd name="T73" fmla="*/ 0 h 1051"/>
                <a:gd name="T74" fmla="*/ 835 w 835"/>
                <a:gd name="T75" fmla="*/ 1051 h 10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5" h="1051">
                  <a:moveTo>
                    <a:pt x="119" y="934"/>
                  </a:moveTo>
                  <a:lnTo>
                    <a:pt x="25" y="713"/>
                  </a:lnTo>
                  <a:lnTo>
                    <a:pt x="12" y="651"/>
                  </a:lnTo>
                  <a:lnTo>
                    <a:pt x="0" y="498"/>
                  </a:lnTo>
                  <a:lnTo>
                    <a:pt x="20" y="128"/>
                  </a:lnTo>
                  <a:lnTo>
                    <a:pt x="48" y="9"/>
                  </a:lnTo>
                  <a:lnTo>
                    <a:pt x="152" y="0"/>
                  </a:lnTo>
                  <a:lnTo>
                    <a:pt x="386" y="9"/>
                  </a:lnTo>
                  <a:lnTo>
                    <a:pt x="574" y="75"/>
                  </a:lnTo>
                  <a:lnTo>
                    <a:pt x="719" y="206"/>
                  </a:lnTo>
                  <a:lnTo>
                    <a:pt x="719" y="239"/>
                  </a:lnTo>
                  <a:lnTo>
                    <a:pt x="697" y="401"/>
                  </a:lnTo>
                  <a:lnTo>
                    <a:pt x="697" y="477"/>
                  </a:lnTo>
                  <a:lnTo>
                    <a:pt x="703" y="587"/>
                  </a:lnTo>
                  <a:lnTo>
                    <a:pt x="708" y="687"/>
                  </a:lnTo>
                  <a:lnTo>
                    <a:pt x="737" y="798"/>
                  </a:lnTo>
                  <a:lnTo>
                    <a:pt x="759" y="880"/>
                  </a:lnTo>
                  <a:lnTo>
                    <a:pt x="834" y="1050"/>
                  </a:lnTo>
                  <a:lnTo>
                    <a:pt x="737" y="1034"/>
                  </a:lnTo>
                  <a:lnTo>
                    <a:pt x="632" y="987"/>
                  </a:lnTo>
                  <a:lnTo>
                    <a:pt x="513" y="934"/>
                  </a:lnTo>
                  <a:lnTo>
                    <a:pt x="412" y="934"/>
                  </a:lnTo>
                  <a:lnTo>
                    <a:pt x="272" y="910"/>
                  </a:lnTo>
                  <a:lnTo>
                    <a:pt x="119" y="934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>
                  <a:alpha val="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2" name="Freeform 16"/>
            <p:cNvSpPr>
              <a:spLocks/>
            </p:cNvSpPr>
            <p:nvPr/>
          </p:nvSpPr>
          <p:spPr bwMode="auto">
            <a:xfrm>
              <a:off x="1094" y="725"/>
              <a:ext cx="599" cy="399"/>
            </a:xfrm>
            <a:custGeom>
              <a:avLst/>
              <a:gdLst>
                <a:gd name="T0" fmla="*/ 234 w 936"/>
                <a:gd name="T1" fmla="*/ 492 h 682"/>
                <a:gd name="T2" fmla="*/ 312 w 936"/>
                <a:gd name="T3" fmla="*/ 490 h 682"/>
                <a:gd name="T4" fmla="*/ 480 w 936"/>
                <a:gd name="T5" fmla="*/ 490 h 682"/>
                <a:gd name="T6" fmla="*/ 674 w 936"/>
                <a:gd name="T7" fmla="*/ 536 h 682"/>
                <a:gd name="T8" fmla="*/ 798 w 936"/>
                <a:gd name="T9" fmla="*/ 590 h 682"/>
                <a:gd name="T10" fmla="*/ 880 w 936"/>
                <a:gd name="T11" fmla="*/ 643 h 682"/>
                <a:gd name="T12" fmla="*/ 936 w 936"/>
                <a:gd name="T13" fmla="*/ 682 h 682"/>
                <a:gd name="T14" fmla="*/ 825 w 936"/>
                <a:gd name="T15" fmla="*/ 474 h 682"/>
                <a:gd name="T16" fmla="*/ 770 w 936"/>
                <a:gd name="T17" fmla="*/ 311 h 682"/>
                <a:gd name="T18" fmla="*/ 747 w 936"/>
                <a:gd name="T19" fmla="*/ 219 h 682"/>
                <a:gd name="T20" fmla="*/ 572 w 936"/>
                <a:gd name="T21" fmla="*/ 120 h 682"/>
                <a:gd name="T22" fmla="*/ 399 w 936"/>
                <a:gd name="T23" fmla="*/ 70 h 682"/>
                <a:gd name="T24" fmla="*/ 286 w 936"/>
                <a:gd name="T25" fmla="*/ 49 h 682"/>
                <a:gd name="T26" fmla="*/ 141 w 936"/>
                <a:gd name="T27" fmla="*/ 21 h 682"/>
                <a:gd name="T28" fmla="*/ 0 w 936"/>
                <a:gd name="T29" fmla="*/ 0 h 682"/>
                <a:gd name="T30" fmla="*/ 79 w 936"/>
                <a:gd name="T31" fmla="*/ 142 h 682"/>
                <a:gd name="T32" fmla="*/ 126 w 936"/>
                <a:gd name="T33" fmla="*/ 276 h 682"/>
                <a:gd name="T34" fmla="*/ 174 w 936"/>
                <a:gd name="T35" fmla="*/ 435 h 682"/>
                <a:gd name="T36" fmla="*/ 212 w 936"/>
                <a:gd name="T37" fmla="*/ 471 h 6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36"/>
                <a:gd name="T58" fmla="*/ 0 h 682"/>
                <a:gd name="T59" fmla="*/ 936 w 936"/>
                <a:gd name="T60" fmla="*/ 682 h 6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36" h="682">
                  <a:moveTo>
                    <a:pt x="234" y="492"/>
                  </a:moveTo>
                  <a:lnTo>
                    <a:pt x="312" y="490"/>
                  </a:lnTo>
                  <a:lnTo>
                    <a:pt x="480" y="490"/>
                  </a:lnTo>
                  <a:lnTo>
                    <a:pt x="674" y="536"/>
                  </a:lnTo>
                  <a:lnTo>
                    <a:pt x="798" y="590"/>
                  </a:lnTo>
                  <a:lnTo>
                    <a:pt x="880" y="643"/>
                  </a:lnTo>
                  <a:lnTo>
                    <a:pt x="936" y="682"/>
                  </a:lnTo>
                  <a:lnTo>
                    <a:pt x="825" y="474"/>
                  </a:lnTo>
                  <a:lnTo>
                    <a:pt x="770" y="311"/>
                  </a:lnTo>
                  <a:lnTo>
                    <a:pt x="747" y="219"/>
                  </a:lnTo>
                  <a:lnTo>
                    <a:pt x="572" y="120"/>
                  </a:lnTo>
                  <a:lnTo>
                    <a:pt x="399" y="70"/>
                  </a:lnTo>
                  <a:lnTo>
                    <a:pt x="286" y="49"/>
                  </a:lnTo>
                  <a:lnTo>
                    <a:pt x="141" y="21"/>
                  </a:lnTo>
                  <a:lnTo>
                    <a:pt x="0" y="0"/>
                  </a:lnTo>
                  <a:lnTo>
                    <a:pt x="79" y="142"/>
                  </a:lnTo>
                  <a:lnTo>
                    <a:pt x="126" y="276"/>
                  </a:lnTo>
                  <a:lnTo>
                    <a:pt x="174" y="435"/>
                  </a:lnTo>
                  <a:lnTo>
                    <a:pt x="212" y="47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3" name="Freeform 17"/>
            <p:cNvSpPr>
              <a:spLocks/>
            </p:cNvSpPr>
            <p:nvPr/>
          </p:nvSpPr>
          <p:spPr bwMode="auto">
            <a:xfrm rot="11000101" flipV="1">
              <a:off x="192" y="234"/>
              <a:ext cx="224" cy="1262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4" name="Oval 18"/>
            <p:cNvSpPr>
              <a:spLocks noChangeArrowheads="1"/>
            </p:cNvSpPr>
            <p:nvPr/>
          </p:nvSpPr>
          <p:spPr bwMode="auto">
            <a:xfrm>
              <a:off x="317" y="1123"/>
              <a:ext cx="49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5" name="Freeform 19"/>
            <p:cNvSpPr>
              <a:spLocks/>
            </p:cNvSpPr>
            <p:nvPr/>
          </p:nvSpPr>
          <p:spPr bwMode="auto">
            <a:xfrm>
              <a:off x="354" y="144"/>
              <a:ext cx="735" cy="546"/>
            </a:xfrm>
            <a:custGeom>
              <a:avLst/>
              <a:gdLst>
                <a:gd name="T0" fmla="*/ 0 w 1202"/>
                <a:gd name="T1" fmla="*/ 212 h 1177"/>
                <a:gd name="T2" fmla="*/ 36 w 1202"/>
                <a:gd name="T3" fmla="*/ 168 h 1177"/>
                <a:gd name="T4" fmla="*/ 74 w 1202"/>
                <a:gd name="T5" fmla="*/ 133 h 1177"/>
                <a:gd name="T6" fmla="*/ 121 w 1202"/>
                <a:gd name="T7" fmla="*/ 99 h 1177"/>
                <a:gd name="T8" fmla="*/ 182 w 1202"/>
                <a:gd name="T9" fmla="*/ 60 h 1177"/>
                <a:gd name="T10" fmla="*/ 250 w 1202"/>
                <a:gd name="T11" fmla="*/ 26 h 1177"/>
                <a:gd name="T12" fmla="*/ 321 w 1202"/>
                <a:gd name="T13" fmla="*/ 11 h 1177"/>
                <a:gd name="T14" fmla="*/ 380 w 1202"/>
                <a:gd name="T15" fmla="*/ 5 h 1177"/>
                <a:gd name="T16" fmla="*/ 454 w 1202"/>
                <a:gd name="T17" fmla="*/ 0 h 1177"/>
                <a:gd name="T18" fmla="*/ 545 w 1202"/>
                <a:gd name="T19" fmla="*/ 0 h 1177"/>
                <a:gd name="T20" fmla="*/ 625 w 1202"/>
                <a:gd name="T21" fmla="*/ 5 h 1177"/>
                <a:gd name="T22" fmla="*/ 714 w 1202"/>
                <a:gd name="T23" fmla="*/ 21 h 1177"/>
                <a:gd name="T24" fmla="*/ 768 w 1202"/>
                <a:gd name="T25" fmla="*/ 37 h 1177"/>
                <a:gd name="T26" fmla="*/ 831 w 1202"/>
                <a:gd name="T27" fmla="*/ 73 h 1177"/>
                <a:gd name="T28" fmla="*/ 898 w 1202"/>
                <a:gd name="T29" fmla="*/ 112 h 1177"/>
                <a:gd name="T30" fmla="*/ 940 w 1202"/>
                <a:gd name="T31" fmla="*/ 151 h 1177"/>
                <a:gd name="T32" fmla="*/ 962 w 1202"/>
                <a:gd name="T33" fmla="*/ 181 h 1177"/>
                <a:gd name="T34" fmla="*/ 977 w 1202"/>
                <a:gd name="T35" fmla="*/ 253 h 1177"/>
                <a:gd name="T36" fmla="*/ 981 w 1202"/>
                <a:gd name="T37" fmla="*/ 285 h 1177"/>
                <a:gd name="T38" fmla="*/ 990 w 1202"/>
                <a:gd name="T39" fmla="*/ 382 h 1177"/>
                <a:gd name="T40" fmla="*/ 1015 w 1202"/>
                <a:gd name="T41" fmla="*/ 522 h 1177"/>
                <a:gd name="T42" fmla="*/ 1044 w 1202"/>
                <a:gd name="T43" fmla="*/ 668 h 1177"/>
                <a:gd name="T44" fmla="*/ 1090 w 1202"/>
                <a:gd name="T45" fmla="*/ 850 h 1177"/>
                <a:gd name="T46" fmla="*/ 1154 w 1202"/>
                <a:gd name="T47" fmla="*/ 1047 h 1177"/>
                <a:gd name="T48" fmla="*/ 1202 w 1202"/>
                <a:gd name="T49" fmla="*/ 1177 h 1177"/>
                <a:gd name="T50" fmla="*/ 1198 w 1202"/>
                <a:gd name="T51" fmla="*/ 1143 h 1177"/>
                <a:gd name="T52" fmla="*/ 1198 w 1202"/>
                <a:gd name="T53" fmla="*/ 1174 h 1177"/>
                <a:gd name="T54" fmla="*/ 1136 w 1202"/>
                <a:gd name="T55" fmla="*/ 1153 h 1177"/>
                <a:gd name="T56" fmla="*/ 1073 w 1202"/>
                <a:gd name="T57" fmla="*/ 1091 h 1177"/>
                <a:gd name="T58" fmla="*/ 981 w 1202"/>
                <a:gd name="T59" fmla="*/ 1025 h 1177"/>
                <a:gd name="T60" fmla="*/ 877 w 1202"/>
                <a:gd name="T61" fmla="*/ 963 h 1177"/>
                <a:gd name="T62" fmla="*/ 781 w 1202"/>
                <a:gd name="T63" fmla="*/ 917 h 1177"/>
                <a:gd name="T64" fmla="*/ 681 w 1202"/>
                <a:gd name="T65" fmla="*/ 882 h 1177"/>
                <a:gd name="T66" fmla="*/ 572 w 1202"/>
                <a:gd name="T67" fmla="*/ 855 h 1177"/>
                <a:gd name="T68" fmla="*/ 458 w 1202"/>
                <a:gd name="T69" fmla="*/ 851 h 1177"/>
                <a:gd name="T70" fmla="*/ 346 w 1202"/>
                <a:gd name="T71" fmla="*/ 867 h 1177"/>
                <a:gd name="T72" fmla="*/ 230 w 1202"/>
                <a:gd name="T73" fmla="*/ 895 h 1177"/>
                <a:gd name="T74" fmla="*/ 125 w 1202"/>
                <a:gd name="T75" fmla="*/ 934 h 1177"/>
                <a:gd name="T76" fmla="*/ 129 w 1202"/>
                <a:gd name="T77" fmla="*/ 861 h 1177"/>
                <a:gd name="T78" fmla="*/ 121 w 1202"/>
                <a:gd name="T79" fmla="*/ 749 h 1177"/>
                <a:gd name="T80" fmla="*/ 99 w 1202"/>
                <a:gd name="T81" fmla="*/ 619 h 1177"/>
                <a:gd name="T82" fmla="*/ 78 w 1202"/>
                <a:gd name="T83" fmla="*/ 501 h 1177"/>
                <a:gd name="T84" fmla="*/ 49 w 1202"/>
                <a:gd name="T85" fmla="*/ 382 h 1177"/>
                <a:gd name="T86" fmla="*/ 19 w 1202"/>
                <a:gd name="T87" fmla="*/ 275 h 1177"/>
                <a:gd name="T88" fmla="*/ 0 w 1202"/>
                <a:gd name="T89" fmla="*/ 212 h 11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2"/>
                <a:gd name="T136" fmla="*/ 0 h 1177"/>
                <a:gd name="T137" fmla="*/ 1202 w 1202"/>
                <a:gd name="T138" fmla="*/ 1177 h 11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2" h="1177">
                  <a:moveTo>
                    <a:pt x="0" y="212"/>
                  </a:moveTo>
                  <a:lnTo>
                    <a:pt x="36" y="168"/>
                  </a:lnTo>
                  <a:lnTo>
                    <a:pt x="74" y="133"/>
                  </a:lnTo>
                  <a:lnTo>
                    <a:pt x="121" y="99"/>
                  </a:lnTo>
                  <a:lnTo>
                    <a:pt x="182" y="60"/>
                  </a:lnTo>
                  <a:lnTo>
                    <a:pt x="250" y="26"/>
                  </a:lnTo>
                  <a:lnTo>
                    <a:pt x="321" y="11"/>
                  </a:lnTo>
                  <a:lnTo>
                    <a:pt x="380" y="5"/>
                  </a:lnTo>
                  <a:lnTo>
                    <a:pt x="454" y="0"/>
                  </a:lnTo>
                  <a:lnTo>
                    <a:pt x="545" y="0"/>
                  </a:lnTo>
                  <a:lnTo>
                    <a:pt x="625" y="5"/>
                  </a:lnTo>
                  <a:lnTo>
                    <a:pt x="714" y="21"/>
                  </a:lnTo>
                  <a:lnTo>
                    <a:pt x="768" y="37"/>
                  </a:lnTo>
                  <a:lnTo>
                    <a:pt x="831" y="73"/>
                  </a:lnTo>
                  <a:lnTo>
                    <a:pt x="898" y="112"/>
                  </a:lnTo>
                  <a:lnTo>
                    <a:pt x="940" y="151"/>
                  </a:lnTo>
                  <a:lnTo>
                    <a:pt x="962" y="181"/>
                  </a:lnTo>
                  <a:lnTo>
                    <a:pt x="977" y="253"/>
                  </a:lnTo>
                  <a:lnTo>
                    <a:pt x="981" y="285"/>
                  </a:lnTo>
                  <a:lnTo>
                    <a:pt x="990" y="382"/>
                  </a:lnTo>
                  <a:lnTo>
                    <a:pt x="1015" y="522"/>
                  </a:lnTo>
                  <a:lnTo>
                    <a:pt x="1044" y="668"/>
                  </a:lnTo>
                  <a:lnTo>
                    <a:pt x="1090" y="850"/>
                  </a:lnTo>
                  <a:lnTo>
                    <a:pt x="1154" y="1047"/>
                  </a:lnTo>
                  <a:lnTo>
                    <a:pt x="1202" y="1177"/>
                  </a:lnTo>
                  <a:lnTo>
                    <a:pt x="1198" y="1143"/>
                  </a:lnTo>
                  <a:lnTo>
                    <a:pt x="1198" y="1174"/>
                  </a:lnTo>
                  <a:lnTo>
                    <a:pt x="1136" y="1153"/>
                  </a:lnTo>
                  <a:lnTo>
                    <a:pt x="1073" y="1091"/>
                  </a:lnTo>
                  <a:lnTo>
                    <a:pt x="981" y="1025"/>
                  </a:lnTo>
                  <a:lnTo>
                    <a:pt x="877" y="963"/>
                  </a:lnTo>
                  <a:lnTo>
                    <a:pt x="781" y="917"/>
                  </a:lnTo>
                  <a:lnTo>
                    <a:pt x="681" y="882"/>
                  </a:lnTo>
                  <a:lnTo>
                    <a:pt x="572" y="855"/>
                  </a:lnTo>
                  <a:lnTo>
                    <a:pt x="458" y="851"/>
                  </a:lnTo>
                  <a:lnTo>
                    <a:pt x="346" y="867"/>
                  </a:lnTo>
                  <a:lnTo>
                    <a:pt x="230" y="895"/>
                  </a:lnTo>
                  <a:lnTo>
                    <a:pt x="125" y="934"/>
                  </a:lnTo>
                  <a:lnTo>
                    <a:pt x="129" y="861"/>
                  </a:lnTo>
                  <a:lnTo>
                    <a:pt x="121" y="749"/>
                  </a:lnTo>
                  <a:lnTo>
                    <a:pt x="99" y="619"/>
                  </a:lnTo>
                  <a:lnTo>
                    <a:pt x="78" y="501"/>
                  </a:lnTo>
                  <a:lnTo>
                    <a:pt x="49" y="382"/>
                  </a:lnTo>
                  <a:lnTo>
                    <a:pt x="19" y="275"/>
                  </a:lnTo>
                  <a:lnTo>
                    <a:pt x="0" y="212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6" name="Freeform 34"/>
            <p:cNvSpPr>
              <a:spLocks/>
            </p:cNvSpPr>
            <p:nvPr/>
          </p:nvSpPr>
          <p:spPr bwMode="auto">
            <a:xfrm>
              <a:off x="422" y="534"/>
              <a:ext cx="822" cy="479"/>
            </a:xfrm>
            <a:custGeom>
              <a:avLst/>
              <a:gdLst>
                <a:gd name="T0" fmla="*/ 0 w 1354"/>
                <a:gd name="T1" fmla="*/ 521 h 872"/>
                <a:gd name="T2" fmla="*/ 82 w 1354"/>
                <a:gd name="T3" fmla="*/ 483 h 872"/>
                <a:gd name="T4" fmla="*/ 257 w 1354"/>
                <a:gd name="T5" fmla="*/ 459 h 872"/>
                <a:gd name="T6" fmla="*/ 407 w 1354"/>
                <a:gd name="T7" fmla="*/ 459 h 872"/>
                <a:gd name="T8" fmla="*/ 580 w 1354"/>
                <a:gd name="T9" fmla="*/ 497 h 872"/>
                <a:gd name="T10" fmla="*/ 812 w 1354"/>
                <a:gd name="T11" fmla="*/ 574 h 872"/>
                <a:gd name="T12" fmla="*/ 1005 w 1354"/>
                <a:gd name="T13" fmla="*/ 638 h 872"/>
                <a:gd name="T14" fmla="*/ 1176 w 1354"/>
                <a:gd name="T15" fmla="*/ 713 h 872"/>
                <a:gd name="T16" fmla="*/ 1261 w 1354"/>
                <a:gd name="T17" fmla="*/ 772 h 872"/>
                <a:gd name="T18" fmla="*/ 1353 w 1354"/>
                <a:gd name="T19" fmla="*/ 871 h 872"/>
                <a:gd name="T20" fmla="*/ 1241 w 1354"/>
                <a:gd name="T21" fmla="*/ 550 h 872"/>
                <a:gd name="T22" fmla="*/ 1155 w 1354"/>
                <a:gd name="T23" fmla="*/ 358 h 872"/>
                <a:gd name="T24" fmla="*/ 1106 w 1354"/>
                <a:gd name="T25" fmla="*/ 291 h 872"/>
                <a:gd name="T26" fmla="*/ 931 w 1354"/>
                <a:gd name="T27" fmla="*/ 167 h 872"/>
                <a:gd name="T28" fmla="*/ 707 w 1354"/>
                <a:gd name="T29" fmla="*/ 61 h 872"/>
                <a:gd name="T30" fmla="*/ 453 w 1354"/>
                <a:gd name="T31" fmla="*/ 13 h 872"/>
                <a:gd name="T32" fmla="*/ 244 w 1354"/>
                <a:gd name="T33" fmla="*/ 0 h 872"/>
                <a:gd name="T34" fmla="*/ 117 w 1354"/>
                <a:gd name="T35" fmla="*/ 28 h 872"/>
                <a:gd name="T36" fmla="*/ 4 w 1354"/>
                <a:gd name="T37" fmla="*/ 95 h 872"/>
                <a:gd name="T38" fmla="*/ 12 w 1354"/>
                <a:gd name="T39" fmla="*/ 201 h 872"/>
                <a:gd name="T40" fmla="*/ 8 w 1354"/>
                <a:gd name="T41" fmla="*/ 397 h 872"/>
                <a:gd name="T42" fmla="*/ 0 w 1354"/>
                <a:gd name="T43" fmla="*/ 521 h 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54"/>
                <a:gd name="T67" fmla="*/ 0 h 872"/>
                <a:gd name="T68" fmla="*/ 1354 w 1354"/>
                <a:gd name="T69" fmla="*/ 872 h 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54" h="872">
                  <a:moveTo>
                    <a:pt x="0" y="521"/>
                  </a:moveTo>
                  <a:lnTo>
                    <a:pt x="82" y="483"/>
                  </a:lnTo>
                  <a:lnTo>
                    <a:pt x="257" y="459"/>
                  </a:lnTo>
                  <a:lnTo>
                    <a:pt x="407" y="459"/>
                  </a:lnTo>
                  <a:lnTo>
                    <a:pt x="580" y="497"/>
                  </a:lnTo>
                  <a:lnTo>
                    <a:pt x="812" y="574"/>
                  </a:lnTo>
                  <a:lnTo>
                    <a:pt x="1005" y="638"/>
                  </a:lnTo>
                  <a:lnTo>
                    <a:pt x="1176" y="713"/>
                  </a:lnTo>
                  <a:lnTo>
                    <a:pt x="1261" y="772"/>
                  </a:lnTo>
                  <a:lnTo>
                    <a:pt x="1353" y="871"/>
                  </a:lnTo>
                  <a:lnTo>
                    <a:pt x="1241" y="550"/>
                  </a:lnTo>
                  <a:lnTo>
                    <a:pt x="1155" y="358"/>
                  </a:lnTo>
                  <a:lnTo>
                    <a:pt x="1106" y="291"/>
                  </a:lnTo>
                  <a:lnTo>
                    <a:pt x="931" y="167"/>
                  </a:lnTo>
                  <a:lnTo>
                    <a:pt x="707" y="61"/>
                  </a:lnTo>
                  <a:lnTo>
                    <a:pt x="453" y="13"/>
                  </a:lnTo>
                  <a:lnTo>
                    <a:pt x="244" y="0"/>
                  </a:lnTo>
                  <a:lnTo>
                    <a:pt x="117" y="28"/>
                  </a:lnTo>
                  <a:lnTo>
                    <a:pt x="4" y="95"/>
                  </a:lnTo>
                  <a:lnTo>
                    <a:pt x="12" y="201"/>
                  </a:lnTo>
                  <a:lnTo>
                    <a:pt x="8" y="397"/>
                  </a:lnTo>
                  <a:lnTo>
                    <a:pt x="0" y="52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7" name="Freeform 35"/>
            <p:cNvSpPr>
              <a:spLocks/>
            </p:cNvSpPr>
            <p:nvPr/>
          </p:nvSpPr>
          <p:spPr bwMode="auto">
            <a:xfrm rot="21384435" flipH="1">
              <a:off x="285" y="222"/>
              <a:ext cx="225" cy="1263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2818" name="Oval 36"/>
            <p:cNvSpPr>
              <a:spLocks noChangeArrowheads="1"/>
            </p:cNvSpPr>
            <p:nvPr/>
          </p:nvSpPr>
          <p:spPr bwMode="auto">
            <a:xfrm>
              <a:off x="310" y="235"/>
              <a:ext cx="48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46" name="Стрелка вниз 45"/>
          <p:cNvSpPr/>
          <p:nvPr/>
        </p:nvSpPr>
        <p:spPr>
          <a:xfrm>
            <a:off x="2143108" y="1285860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6858016" y="1285860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572000" y="914493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2214546" y="1214422"/>
            <a:ext cx="4786346" cy="1588"/>
          </a:xfrm>
          <a:prstGeom prst="line">
            <a:avLst/>
          </a:prstGeom>
          <a:ln w="381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6822694" y="4750206"/>
            <a:ext cx="214314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2679687" y="4749809"/>
            <a:ext cx="21431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1858150" y="2642388"/>
            <a:ext cx="28575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6858810" y="2642388"/>
            <a:ext cx="28575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000232" y="2786058"/>
            <a:ext cx="5000660" cy="1588"/>
          </a:xfrm>
          <a:prstGeom prst="line">
            <a:avLst/>
          </a:prstGeom>
          <a:ln w="31750" cap="sq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2643968" y="2928140"/>
            <a:ext cx="28575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6001554" y="2928140"/>
            <a:ext cx="28575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 bwMode="auto">
          <a:xfrm>
            <a:off x="214282" y="4286256"/>
            <a:ext cx="8715436" cy="3571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личный состав добровольной пожарной охраны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rot="5400000">
            <a:off x="2679687" y="4178305"/>
            <a:ext cx="21431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6037273" y="4178305"/>
            <a:ext cx="21431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29"/>
          <p:cNvSpPr/>
          <p:nvPr/>
        </p:nvSpPr>
        <p:spPr bwMode="auto">
          <a:xfrm>
            <a:off x="2357422" y="5786454"/>
            <a:ext cx="3171825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водитель (моторист) (только для добровольной пожарной команды)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5" name="Скругленный прямоугольник 29"/>
          <p:cNvSpPr/>
          <p:nvPr/>
        </p:nvSpPr>
        <p:spPr bwMode="auto">
          <a:xfrm>
            <a:off x="5715008" y="5786454"/>
            <a:ext cx="3171825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бухгалтер (в случае регистрации общественного учреждения в качестве юридического лица)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76" name="Скругленный прямоугольник 29"/>
          <p:cNvSpPr/>
          <p:nvPr/>
        </p:nvSpPr>
        <p:spPr bwMode="auto">
          <a:xfrm>
            <a:off x="214283" y="5786454"/>
            <a:ext cx="1928825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руководитель подразделения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5286380" y="5572140"/>
            <a:ext cx="500066" cy="285752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5400000">
            <a:off x="3679025" y="5679297"/>
            <a:ext cx="215108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1107257" y="5679297"/>
            <a:ext cx="215108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128046"/>
              </p:ext>
            </p:extLst>
          </p:nvPr>
        </p:nvGraphicFramePr>
        <p:xfrm>
          <a:off x="159550" y="66581"/>
          <a:ext cx="1127360" cy="112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CorelDRAW" r:id="rId3" imgW="7804080" imgH="6408360" progId="">
                  <p:embed/>
                </p:oleObj>
              </mc:Choice>
              <mc:Fallback>
                <p:oleObj name="CorelDRAW" r:id="rId3" imgW="7804080" imgH="6408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50" y="66581"/>
                        <a:ext cx="1127360" cy="1127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2" grpId="0" animBg="1"/>
      <p:bldP spid="32784" grpId="0" animBg="1"/>
      <p:bldP spid="28" grpId="0" animBg="1"/>
      <p:bldP spid="30" grpId="0" animBg="1"/>
      <p:bldP spid="2" grpId="0" animBg="1"/>
      <p:bldP spid="3" grpId="0" animBg="1"/>
      <p:bldP spid="46" grpId="0" animBg="1"/>
      <p:bldP spid="47" grpId="0" animBg="1"/>
      <p:bldP spid="48" grpId="0" animBg="1"/>
      <p:bldP spid="51" grpId="0" animBg="1"/>
      <p:bldP spid="74" grpId="0" animBg="1"/>
      <p:bldP spid="75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48" name="AutoShape 5"/>
          <p:cNvCxnSpPr>
            <a:cxnSpLocks noChangeShapeType="1"/>
          </p:cNvCxnSpPr>
          <p:nvPr/>
        </p:nvCxnSpPr>
        <p:spPr bwMode="auto">
          <a:xfrm>
            <a:off x="4895850" y="-1905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1749" name="AutoShape 6"/>
          <p:cNvCxnSpPr>
            <a:cxnSpLocks noChangeShapeType="1"/>
          </p:cNvCxnSpPr>
          <p:nvPr/>
        </p:nvCxnSpPr>
        <p:spPr bwMode="auto">
          <a:xfrm>
            <a:off x="304800" y="3429000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1750" name="AutoShape 7"/>
          <p:cNvCxnSpPr>
            <a:cxnSpLocks noChangeShapeType="1"/>
          </p:cNvCxnSpPr>
          <p:nvPr/>
        </p:nvCxnSpPr>
        <p:spPr bwMode="auto">
          <a:xfrm>
            <a:off x="466725" y="955675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31755" name="WordArt 35"/>
          <p:cNvSpPr>
            <a:spLocks noChangeArrowheads="1" noChangeShapeType="1" noTextEdit="1"/>
          </p:cNvSpPr>
          <p:nvPr/>
        </p:nvSpPr>
        <p:spPr bwMode="auto">
          <a:xfrm>
            <a:off x="1714480" y="214290"/>
            <a:ext cx="56165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Impact"/>
              </a:rPr>
              <a:t>Общественные учреждения пожарной</a:t>
            </a:r>
          </a:p>
          <a:p>
            <a:pPr algn="ctr"/>
            <a:r>
              <a:rPr lang="ru-RU" sz="1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Impact"/>
              </a:rPr>
              <a:t> </a:t>
            </a:r>
            <a:r>
              <a:rPr lang="ru-RU" sz="14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охраны</a:t>
            </a:r>
            <a:endParaRPr lang="ru-RU" sz="1400" b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  <p:sp>
        <p:nvSpPr>
          <p:cNvPr id="31757" name="Text Box 18"/>
          <p:cNvSpPr txBox="1">
            <a:spLocks noChangeArrowheads="1"/>
          </p:cNvSpPr>
          <p:nvPr/>
        </p:nvSpPr>
        <p:spPr bwMode="auto">
          <a:xfrm>
            <a:off x="8740775" y="6386513"/>
            <a:ext cx="1841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3" tIns="45716" rIns="91433" bIns="45716">
            <a:spAutoFit/>
          </a:bodyPr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31758" name="Скругленный прямоугольник 22"/>
          <p:cNvSpPr>
            <a:spLocks noChangeArrowheads="1"/>
          </p:cNvSpPr>
          <p:nvPr/>
        </p:nvSpPr>
        <p:spPr bwMode="auto">
          <a:xfrm>
            <a:off x="500034" y="1619250"/>
            <a:ext cx="3541713" cy="914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Территориальные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добровольные пожарные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команды или дружины</a:t>
            </a:r>
          </a:p>
        </p:txBody>
      </p:sp>
      <p:sp>
        <p:nvSpPr>
          <p:cNvPr id="31759" name="Скругленный прямоугольник 23"/>
          <p:cNvSpPr>
            <a:spLocks noChangeArrowheads="1"/>
          </p:cNvSpPr>
          <p:nvPr/>
        </p:nvSpPr>
        <p:spPr bwMode="auto">
          <a:xfrm>
            <a:off x="1524000" y="1847850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1433" tIns="45716" rIns="91433" bIns="45716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60" name="Скругленный прямоугольник 25"/>
          <p:cNvSpPr>
            <a:spLocks noChangeArrowheads="1"/>
          </p:cNvSpPr>
          <p:nvPr/>
        </p:nvSpPr>
        <p:spPr bwMode="auto">
          <a:xfrm>
            <a:off x="5214966" y="1628775"/>
            <a:ext cx="3429000" cy="9239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Объектовые добровольные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пожарные команды</a:t>
            </a:r>
          </a:p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или дружины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214282" y="2786058"/>
            <a:ext cx="1633525" cy="2286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</a:rPr>
              <a:t>Учредителями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территориальной добровольной пожарной команды (дружины) могут быть физические лица и (или) юридические лица – общественные объединения.</a:t>
            </a: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2143109" y="2786058"/>
            <a:ext cx="2143139" cy="23288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</a:rPr>
              <a:t>Участниками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территориальной добровольной пожарной команды (дружины) могут быть добровольные пожарные, проживающие на территориях городских и сельских поселений в районе обслуживания данной добровольной пожарной команды (дружины).</a:t>
            </a:r>
            <a:endParaRPr lang="ru-RU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357158" y="5286388"/>
            <a:ext cx="3786214" cy="14097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just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</a:rPr>
              <a:t>Управление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 деятельностью и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имуществом территориальной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добровольной пожарной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команды (дружины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) осуществляется ее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руководителем, назначаемым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на должность и освобождаемым от должности решением учредителя (учредителей).</a:t>
            </a: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7000892" y="2928934"/>
            <a:ext cx="2000264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</a:rPr>
              <a:t>Учредителями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объектовой добровольной пожарной команды (дружины) могут выступать физические лица из числа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работников организации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с согласия 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собственника имущества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организации.</a:t>
            </a: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5072066" y="2928934"/>
            <a:ext cx="1643074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</a:rPr>
              <a:t>Участниками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объектовой добровольной пожарной команды (дружины) могут быть добровольные пожарные из числа  работников данной организации.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072066" y="5214950"/>
            <a:ext cx="3929090" cy="14573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3" tIns="45716" rIns="91433" bIns="45716" anchor="ctr"/>
          <a:lstStyle/>
          <a:p>
            <a:pPr algn="just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</a:rPr>
              <a:t>Управление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</a:rPr>
              <a:t>объектовой добровольной пожарной командой (дружиной) и ее имуществом осуществляется руководителем  добровольной пожарной команды (дружины), назначаемым на должность и освобождаемым от должности учредителем (учредителями). </a:t>
            </a:r>
          </a:p>
        </p:txBody>
      </p:sp>
      <p:grpSp>
        <p:nvGrpSpPr>
          <p:cNvPr id="31777" name="Group 2"/>
          <p:cNvGrpSpPr>
            <a:grpSpLocks/>
          </p:cNvGrpSpPr>
          <p:nvPr/>
        </p:nvGrpSpPr>
        <p:grpSpPr bwMode="auto">
          <a:xfrm>
            <a:off x="7712075" y="0"/>
            <a:ext cx="1431925" cy="1285875"/>
            <a:chOff x="192" y="144"/>
            <a:chExt cx="1819" cy="1633"/>
          </a:xfrm>
        </p:grpSpPr>
        <p:sp>
          <p:nvSpPr>
            <p:cNvPr id="31778" name="AutoShape 3"/>
            <p:cNvSpPr>
              <a:spLocks noChangeArrowheads="1"/>
            </p:cNvSpPr>
            <p:nvPr/>
          </p:nvSpPr>
          <p:spPr bwMode="auto">
            <a:xfrm>
              <a:off x="304" y="197"/>
              <a:ext cx="57" cy="1580"/>
            </a:xfrm>
            <a:prstGeom prst="can">
              <a:avLst>
                <a:gd name="adj" fmla="val 27976"/>
              </a:avLst>
            </a:prstGeom>
            <a:gradFill rotWithShape="0">
              <a:gsLst>
                <a:gs pos="0">
                  <a:srgbClr val="B77113"/>
                </a:gs>
                <a:gs pos="50000">
                  <a:srgbClr val="D6AD84"/>
                </a:gs>
                <a:gs pos="100000">
                  <a:srgbClr val="B77113"/>
                </a:gs>
              </a:gsLst>
              <a:lin ang="0" scaled="1"/>
            </a:gradFill>
            <a:ln w="3175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79" name="Freeform 4"/>
            <p:cNvSpPr>
              <a:spLocks/>
            </p:cNvSpPr>
            <p:nvPr/>
          </p:nvSpPr>
          <p:spPr bwMode="auto">
            <a:xfrm>
              <a:off x="340" y="151"/>
              <a:ext cx="765" cy="569"/>
            </a:xfrm>
            <a:custGeom>
              <a:avLst/>
              <a:gdLst>
                <a:gd name="T0" fmla="*/ 0 w 1193"/>
                <a:gd name="T1" fmla="*/ 169 h 973"/>
                <a:gd name="T2" fmla="*/ 36 w 1193"/>
                <a:gd name="T3" fmla="*/ 134 h 973"/>
                <a:gd name="T4" fmla="*/ 74 w 1193"/>
                <a:gd name="T5" fmla="*/ 106 h 973"/>
                <a:gd name="T6" fmla="*/ 120 w 1193"/>
                <a:gd name="T7" fmla="*/ 79 h 973"/>
                <a:gd name="T8" fmla="*/ 181 w 1193"/>
                <a:gd name="T9" fmla="*/ 48 h 973"/>
                <a:gd name="T10" fmla="*/ 248 w 1193"/>
                <a:gd name="T11" fmla="*/ 21 h 973"/>
                <a:gd name="T12" fmla="*/ 320 w 1193"/>
                <a:gd name="T13" fmla="*/ 8 h 973"/>
                <a:gd name="T14" fmla="*/ 378 w 1193"/>
                <a:gd name="T15" fmla="*/ 4 h 973"/>
                <a:gd name="T16" fmla="*/ 451 w 1193"/>
                <a:gd name="T17" fmla="*/ 0 h 973"/>
                <a:gd name="T18" fmla="*/ 542 w 1193"/>
                <a:gd name="T19" fmla="*/ 0 h 973"/>
                <a:gd name="T20" fmla="*/ 622 w 1193"/>
                <a:gd name="T21" fmla="*/ 4 h 973"/>
                <a:gd name="T22" fmla="*/ 710 w 1193"/>
                <a:gd name="T23" fmla="*/ 17 h 973"/>
                <a:gd name="T24" fmla="*/ 764 w 1193"/>
                <a:gd name="T25" fmla="*/ 29 h 973"/>
                <a:gd name="T26" fmla="*/ 827 w 1193"/>
                <a:gd name="T27" fmla="*/ 58 h 973"/>
                <a:gd name="T28" fmla="*/ 893 w 1193"/>
                <a:gd name="T29" fmla="*/ 89 h 973"/>
                <a:gd name="T30" fmla="*/ 935 w 1193"/>
                <a:gd name="T31" fmla="*/ 120 h 973"/>
                <a:gd name="T32" fmla="*/ 931 w 1193"/>
                <a:gd name="T33" fmla="*/ 126 h 973"/>
                <a:gd name="T34" fmla="*/ 972 w 1193"/>
                <a:gd name="T35" fmla="*/ 202 h 973"/>
                <a:gd name="T36" fmla="*/ 976 w 1193"/>
                <a:gd name="T37" fmla="*/ 227 h 973"/>
                <a:gd name="T38" fmla="*/ 985 w 1193"/>
                <a:gd name="T39" fmla="*/ 304 h 973"/>
                <a:gd name="T40" fmla="*/ 1010 w 1193"/>
                <a:gd name="T41" fmla="*/ 416 h 973"/>
                <a:gd name="T42" fmla="*/ 1038 w 1193"/>
                <a:gd name="T43" fmla="*/ 532 h 973"/>
                <a:gd name="T44" fmla="*/ 1080 w 1193"/>
                <a:gd name="T45" fmla="*/ 681 h 973"/>
                <a:gd name="T46" fmla="*/ 1143 w 1193"/>
                <a:gd name="T47" fmla="*/ 838 h 973"/>
                <a:gd name="T48" fmla="*/ 1176 w 1193"/>
                <a:gd name="T49" fmla="*/ 923 h 973"/>
                <a:gd name="T50" fmla="*/ 1193 w 1193"/>
                <a:gd name="T51" fmla="*/ 973 h 973"/>
                <a:gd name="T52" fmla="*/ 1130 w 1193"/>
                <a:gd name="T53" fmla="*/ 919 h 973"/>
                <a:gd name="T54" fmla="*/ 1068 w 1193"/>
                <a:gd name="T55" fmla="*/ 869 h 973"/>
                <a:gd name="T56" fmla="*/ 976 w 1193"/>
                <a:gd name="T57" fmla="*/ 816 h 973"/>
                <a:gd name="T58" fmla="*/ 873 w 1193"/>
                <a:gd name="T59" fmla="*/ 767 h 973"/>
                <a:gd name="T60" fmla="*/ 777 w 1193"/>
                <a:gd name="T61" fmla="*/ 730 h 973"/>
                <a:gd name="T62" fmla="*/ 677 w 1193"/>
                <a:gd name="T63" fmla="*/ 703 h 973"/>
                <a:gd name="T64" fmla="*/ 569 w 1193"/>
                <a:gd name="T65" fmla="*/ 681 h 973"/>
                <a:gd name="T66" fmla="*/ 456 w 1193"/>
                <a:gd name="T67" fmla="*/ 677 h 973"/>
                <a:gd name="T68" fmla="*/ 344 w 1193"/>
                <a:gd name="T69" fmla="*/ 691 h 973"/>
                <a:gd name="T70" fmla="*/ 229 w 1193"/>
                <a:gd name="T71" fmla="*/ 713 h 973"/>
                <a:gd name="T72" fmla="*/ 124 w 1193"/>
                <a:gd name="T73" fmla="*/ 744 h 973"/>
                <a:gd name="T74" fmla="*/ 128 w 1193"/>
                <a:gd name="T75" fmla="*/ 686 h 973"/>
                <a:gd name="T76" fmla="*/ 120 w 1193"/>
                <a:gd name="T77" fmla="*/ 597 h 973"/>
                <a:gd name="T78" fmla="*/ 99 w 1193"/>
                <a:gd name="T79" fmla="*/ 493 h 973"/>
                <a:gd name="T80" fmla="*/ 78 w 1193"/>
                <a:gd name="T81" fmla="*/ 399 h 973"/>
                <a:gd name="T82" fmla="*/ 48 w 1193"/>
                <a:gd name="T83" fmla="*/ 304 h 973"/>
                <a:gd name="T84" fmla="*/ 19 w 1193"/>
                <a:gd name="T85" fmla="*/ 219 h 973"/>
                <a:gd name="T86" fmla="*/ 0 w 1193"/>
                <a:gd name="T87" fmla="*/ 169 h 9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3"/>
                <a:gd name="T133" fmla="*/ 0 h 973"/>
                <a:gd name="T134" fmla="*/ 1193 w 1193"/>
                <a:gd name="T135" fmla="*/ 973 h 9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3" h="973">
                  <a:moveTo>
                    <a:pt x="0" y="169"/>
                  </a:moveTo>
                  <a:lnTo>
                    <a:pt x="36" y="134"/>
                  </a:lnTo>
                  <a:lnTo>
                    <a:pt x="74" y="106"/>
                  </a:lnTo>
                  <a:lnTo>
                    <a:pt x="120" y="79"/>
                  </a:lnTo>
                  <a:lnTo>
                    <a:pt x="181" y="48"/>
                  </a:lnTo>
                  <a:lnTo>
                    <a:pt x="248" y="21"/>
                  </a:lnTo>
                  <a:lnTo>
                    <a:pt x="320" y="8"/>
                  </a:lnTo>
                  <a:lnTo>
                    <a:pt x="378" y="4"/>
                  </a:lnTo>
                  <a:lnTo>
                    <a:pt x="451" y="0"/>
                  </a:lnTo>
                  <a:lnTo>
                    <a:pt x="542" y="0"/>
                  </a:lnTo>
                  <a:lnTo>
                    <a:pt x="622" y="4"/>
                  </a:lnTo>
                  <a:lnTo>
                    <a:pt x="710" y="17"/>
                  </a:lnTo>
                  <a:lnTo>
                    <a:pt x="764" y="29"/>
                  </a:lnTo>
                  <a:lnTo>
                    <a:pt x="827" y="58"/>
                  </a:lnTo>
                  <a:lnTo>
                    <a:pt x="893" y="89"/>
                  </a:lnTo>
                  <a:lnTo>
                    <a:pt x="935" y="120"/>
                  </a:lnTo>
                  <a:lnTo>
                    <a:pt x="931" y="126"/>
                  </a:lnTo>
                  <a:lnTo>
                    <a:pt x="972" y="202"/>
                  </a:lnTo>
                  <a:lnTo>
                    <a:pt x="976" y="227"/>
                  </a:lnTo>
                  <a:lnTo>
                    <a:pt x="985" y="304"/>
                  </a:lnTo>
                  <a:lnTo>
                    <a:pt x="1010" y="416"/>
                  </a:lnTo>
                  <a:lnTo>
                    <a:pt x="1038" y="532"/>
                  </a:lnTo>
                  <a:lnTo>
                    <a:pt x="1080" y="681"/>
                  </a:lnTo>
                  <a:lnTo>
                    <a:pt x="1143" y="838"/>
                  </a:lnTo>
                  <a:lnTo>
                    <a:pt x="1176" y="923"/>
                  </a:lnTo>
                  <a:lnTo>
                    <a:pt x="1193" y="973"/>
                  </a:lnTo>
                  <a:lnTo>
                    <a:pt x="1130" y="919"/>
                  </a:lnTo>
                  <a:lnTo>
                    <a:pt x="1068" y="869"/>
                  </a:lnTo>
                  <a:lnTo>
                    <a:pt x="976" y="816"/>
                  </a:lnTo>
                  <a:lnTo>
                    <a:pt x="873" y="767"/>
                  </a:lnTo>
                  <a:lnTo>
                    <a:pt x="777" y="730"/>
                  </a:lnTo>
                  <a:lnTo>
                    <a:pt x="677" y="703"/>
                  </a:lnTo>
                  <a:lnTo>
                    <a:pt x="569" y="681"/>
                  </a:lnTo>
                  <a:lnTo>
                    <a:pt x="456" y="677"/>
                  </a:lnTo>
                  <a:lnTo>
                    <a:pt x="344" y="691"/>
                  </a:lnTo>
                  <a:lnTo>
                    <a:pt x="229" y="713"/>
                  </a:lnTo>
                  <a:lnTo>
                    <a:pt x="124" y="744"/>
                  </a:lnTo>
                  <a:lnTo>
                    <a:pt x="128" y="686"/>
                  </a:lnTo>
                  <a:lnTo>
                    <a:pt x="120" y="597"/>
                  </a:lnTo>
                  <a:lnTo>
                    <a:pt x="99" y="493"/>
                  </a:lnTo>
                  <a:lnTo>
                    <a:pt x="78" y="399"/>
                  </a:lnTo>
                  <a:lnTo>
                    <a:pt x="48" y="304"/>
                  </a:lnTo>
                  <a:lnTo>
                    <a:pt x="19" y="219"/>
                  </a:lnTo>
                  <a:lnTo>
                    <a:pt x="0" y="169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0" name="Freeform 5"/>
            <p:cNvSpPr>
              <a:spLocks/>
            </p:cNvSpPr>
            <p:nvPr/>
          </p:nvSpPr>
          <p:spPr bwMode="auto">
            <a:xfrm>
              <a:off x="337" y="774"/>
              <a:ext cx="980" cy="473"/>
            </a:xfrm>
            <a:custGeom>
              <a:avLst/>
              <a:gdLst>
                <a:gd name="T0" fmla="*/ 130 w 1532"/>
                <a:gd name="T1" fmla="*/ 62 h 807"/>
                <a:gd name="T2" fmla="*/ 234 w 1532"/>
                <a:gd name="T3" fmla="*/ 26 h 807"/>
                <a:gd name="T4" fmla="*/ 330 w 1532"/>
                <a:gd name="T5" fmla="*/ 4 h 807"/>
                <a:gd name="T6" fmla="*/ 429 w 1532"/>
                <a:gd name="T7" fmla="*/ 0 h 807"/>
                <a:gd name="T8" fmla="*/ 525 w 1532"/>
                <a:gd name="T9" fmla="*/ 8 h 807"/>
                <a:gd name="T10" fmla="*/ 600 w 1532"/>
                <a:gd name="T11" fmla="*/ 17 h 807"/>
                <a:gd name="T12" fmla="*/ 713 w 1532"/>
                <a:gd name="T13" fmla="*/ 53 h 807"/>
                <a:gd name="T14" fmla="*/ 958 w 1532"/>
                <a:gd name="T15" fmla="*/ 129 h 807"/>
                <a:gd name="T16" fmla="*/ 1091 w 1532"/>
                <a:gd name="T17" fmla="*/ 179 h 807"/>
                <a:gd name="T18" fmla="*/ 1302 w 1532"/>
                <a:gd name="T19" fmla="*/ 273 h 807"/>
                <a:gd name="T20" fmla="*/ 1411 w 1532"/>
                <a:gd name="T21" fmla="*/ 393 h 807"/>
                <a:gd name="T22" fmla="*/ 1532 w 1532"/>
                <a:gd name="T23" fmla="*/ 807 h 807"/>
                <a:gd name="T24" fmla="*/ 1510 w 1532"/>
                <a:gd name="T25" fmla="*/ 771 h 807"/>
                <a:gd name="T26" fmla="*/ 1457 w 1532"/>
                <a:gd name="T27" fmla="*/ 741 h 807"/>
                <a:gd name="T28" fmla="*/ 1377 w 1532"/>
                <a:gd name="T29" fmla="*/ 686 h 807"/>
                <a:gd name="T30" fmla="*/ 1257 w 1532"/>
                <a:gd name="T31" fmla="*/ 636 h 807"/>
                <a:gd name="T32" fmla="*/ 1112 w 1532"/>
                <a:gd name="T33" fmla="*/ 591 h 807"/>
                <a:gd name="T34" fmla="*/ 921 w 1532"/>
                <a:gd name="T35" fmla="*/ 543 h 807"/>
                <a:gd name="T36" fmla="*/ 775 w 1532"/>
                <a:gd name="T37" fmla="*/ 529 h 807"/>
                <a:gd name="T38" fmla="*/ 588 w 1532"/>
                <a:gd name="T39" fmla="*/ 520 h 807"/>
                <a:gd name="T40" fmla="*/ 392 w 1532"/>
                <a:gd name="T41" fmla="*/ 556 h 807"/>
                <a:gd name="T42" fmla="*/ 192 w 1532"/>
                <a:gd name="T43" fmla="*/ 606 h 807"/>
                <a:gd name="T44" fmla="*/ 0 w 1532"/>
                <a:gd name="T45" fmla="*/ 653 h 807"/>
                <a:gd name="T46" fmla="*/ 38 w 1532"/>
                <a:gd name="T47" fmla="*/ 585 h 807"/>
                <a:gd name="T48" fmla="*/ 68 w 1532"/>
                <a:gd name="T49" fmla="*/ 495 h 807"/>
                <a:gd name="T50" fmla="*/ 89 w 1532"/>
                <a:gd name="T51" fmla="*/ 408 h 807"/>
                <a:gd name="T52" fmla="*/ 109 w 1532"/>
                <a:gd name="T53" fmla="*/ 295 h 807"/>
                <a:gd name="T54" fmla="*/ 126 w 1532"/>
                <a:gd name="T55" fmla="*/ 197 h 807"/>
                <a:gd name="T56" fmla="*/ 130 w 1532"/>
                <a:gd name="T57" fmla="*/ 62 h 8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32"/>
                <a:gd name="T88" fmla="*/ 0 h 807"/>
                <a:gd name="T89" fmla="*/ 1532 w 1532"/>
                <a:gd name="T90" fmla="*/ 807 h 8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32" h="807">
                  <a:moveTo>
                    <a:pt x="130" y="62"/>
                  </a:moveTo>
                  <a:lnTo>
                    <a:pt x="234" y="26"/>
                  </a:lnTo>
                  <a:lnTo>
                    <a:pt x="330" y="4"/>
                  </a:lnTo>
                  <a:lnTo>
                    <a:pt x="429" y="0"/>
                  </a:lnTo>
                  <a:lnTo>
                    <a:pt x="525" y="8"/>
                  </a:lnTo>
                  <a:lnTo>
                    <a:pt x="600" y="17"/>
                  </a:lnTo>
                  <a:lnTo>
                    <a:pt x="713" y="53"/>
                  </a:lnTo>
                  <a:lnTo>
                    <a:pt x="958" y="129"/>
                  </a:lnTo>
                  <a:lnTo>
                    <a:pt x="1091" y="179"/>
                  </a:lnTo>
                  <a:lnTo>
                    <a:pt x="1302" y="273"/>
                  </a:lnTo>
                  <a:lnTo>
                    <a:pt x="1411" y="393"/>
                  </a:lnTo>
                  <a:lnTo>
                    <a:pt x="1532" y="807"/>
                  </a:lnTo>
                  <a:lnTo>
                    <a:pt x="1510" y="771"/>
                  </a:lnTo>
                  <a:lnTo>
                    <a:pt x="1457" y="741"/>
                  </a:lnTo>
                  <a:lnTo>
                    <a:pt x="1377" y="686"/>
                  </a:lnTo>
                  <a:lnTo>
                    <a:pt x="1257" y="636"/>
                  </a:lnTo>
                  <a:lnTo>
                    <a:pt x="1112" y="591"/>
                  </a:lnTo>
                  <a:lnTo>
                    <a:pt x="921" y="543"/>
                  </a:lnTo>
                  <a:lnTo>
                    <a:pt x="775" y="529"/>
                  </a:lnTo>
                  <a:lnTo>
                    <a:pt x="588" y="520"/>
                  </a:lnTo>
                  <a:lnTo>
                    <a:pt x="392" y="556"/>
                  </a:lnTo>
                  <a:lnTo>
                    <a:pt x="192" y="606"/>
                  </a:lnTo>
                  <a:lnTo>
                    <a:pt x="0" y="653"/>
                  </a:lnTo>
                  <a:lnTo>
                    <a:pt x="38" y="585"/>
                  </a:lnTo>
                  <a:lnTo>
                    <a:pt x="68" y="495"/>
                  </a:lnTo>
                  <a:lnTo>
                    <a:pt x="89" y="408"/>
                  </a:lnTo>
                  <a:lnTo>
                    <a:pt x="109" y="295"/>
                  </a:lnTo>
                  <a:lnTo>
                    <a:pt x="126" y="197"/>
                  </a:lnTo>
                  <a:lnTo>
                    <a:pt x="130" y="6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1" name="Freeform 6"/>
            <p:cNvSpPr>
              <a:spLocks/>
            </p:cNvSpPr>
            <p:nvPr/>
          </p:nvSpPr>
          <p:spPr bwMode="auto">
            <a:xfrm>
              <a:off x="1557" y="732"/>
              <a:ext cx="138" cy="401"/>
            </a:xfrm>
            <a:custGeom>
              <a:avLst/>
              <a:gdLst>
                <a:gd name="T0" fmla="*/ 208 w 216"/>
                <a:gd name="T1" fmla="*/ 673 h 686"/>
                <a:gd name="T2" fmla="*/ 216 w 216"/>
                <a:gd name="T3" fmla="*/ 615 h 686"/>
                <a:gd name="T4" fmla="*/ 216 w 216"/>
                <a:gd name="T5" fmla="*/ 493 h 686"/>
                <a:gd name="T6" fmla="*/ 216 w 216"/>
                <a:gd name="T7" fmla="*/ 351 h 686"/>
                <a:gd name="T8" fmla="*/ 204 w 216"/>
                <a:gd name="T9" fmla="*/ 231 h 686"/>
                <a:gd name="T10" fmla="*/ 194 w 216"/>
                <a:gd name="T11" fmla="*/ 103 h 686"/>
                <a:gd name="T12" fmla="*/ 74 w 216"/>
                <a:gd name="T13" fmla="*/ 58 h 686"/>
                <a:gd name="T14" fmla="*/ 0 w 216"/>
                <a:gd name="T15" fmla="*/ 0 h 686"/>
                <a:gd name="T16" fmla="*/ 11 w 216"/>
                <a:gd name="T17" fmla="*/ 163 h 686"/>
                <a:gd name="T18" fmla="*/ 83 w 216"/>
                <a:gd name="T19" fmla="*/ 450 h 686"/>
                <a:gd name="T20" fmla="*/ 207 w 216"/>
                <a:gd name="T21" fmla="*/ 686 h 6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6"/>
                <a:gd name="T34" fmla="*/ 0 h 686"/>
                <a:gd name="T35" fmla="*/ 216 w 216"/>
                <a:gd name="T36" fmla="*/ 686 h 6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" h="686">
                  <a:moveTo>
                    <a:pt x="208" y="673"/>
                  </a:moveTo>
                  <a:lnTo>
                    <a:pt x="216" y="615"/>
                  </a:lnTo>
                  <a:lnTo>
                    <a:pt x="216" y="493"/>
                  </a:lnTo>
                  <a:lnTo>
                    <a:pt x="216" y="351"/>
                  </a:lnTo>
                  <a:lnTo>
                    <a:pt x="204" y="231"/>
                  </a:lnTo>
                  <a:lnTo>
                    <a:pt x="194" y="103"/>
                  </a:lnTo>
                  <a:lnTo>
                    <a:pt x="74" y="58"/>
                  </a:lnTo>
                  <a:lnTo>
                    <a:pt x="0" y="0"/>
                  </a:lnTo>
                  <a:lnTo>
                    <a:pt x="11" y="163"/>
                  </a:lnTo>
                  <a:lnTo>
                    <a:pt x="83" y="450"/>
                  </a:lnTo>
                  <a:lnTo>
                    <a:pt x="207" y="686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2" name="Freeform 7"/>
            <p:cNvSpPr>
              <a:spLocks/>
            </p:cNvSpPr>
            <p:nvPr/>
          </p:nvSpPr>
          <p:spPr bwMode="auto">
            <a:xfrm>
              <a:off x="935" y="219"/>
              <a:ext cx="165" cy="454"/>
            </a:xfrm>
            <a:custGeom>
              <a:avLst/>
              <a:gdLst>
                <a:gd name="T0" fmla="*/ 0 w 256"/>
                <a:gd name="T1" fmla="*/ 0 h 776"/>
                <a:gd name="T2" fmla="*/ 41 w 256"/>
                <a:gd name="T3" fmla="*/ 35 h 776"/>
                <a:gd name="T4" fmla="*/ 74 w 256"/>
                <a:gd name="T5" fmla="*/ 54 h 776"/>
                <a:gd name="T6" fmla="*/ 89 w 256"/>
                <a:gd name="T7" fmla="*/ 68 h 776"/>
                <a:gd name="T8" fmla="*/ 111 w 256"/>
                <a:gd name="T9" fmla="*/ 82 h 776"/>
                <a:gd name="T10" fmla="*/ 136 w 256"/>
                <a:gd name="T11" fmla="*/ 90 h 776"/>
                <a:gd name="T12" fmla="*/ 164 w 256"/>
                <a:gd name="T13" fmla="*/ 99 h 776"/>
                <a:gd name="T14" fmla="*/ 214 w 256"/>
                <a:gd name="T15" fmla="*/ 104 h 776"/>
                <a:gd name="T16" fmla="*/ 256 w 256"/>
                <a:gd name="T17" fmla="*/ 107 h 776"/>
                <a:gd name="T18" fmla="*/ 244 w 256"/>
                <a:gd name="T19" fmla="*/ 224 h 776"/>
                <a:gd name="T20" fmla="*/ 218 w 256"/>
                <a:gd name="T21" fmla="*/ 392 h 776"/>
                <a:gd name="T22" fmla="*/ 214 w 256"/>
                <a:gd name="T23" fmla="*/ 494 h 776"/>
                <a:gd name="T24" fmla="*/ 218 w 256"/>
                <a:gd name="T25" fmla="*/ 533 h 776"/>
                <a:gd name="T26" fmla="*/ 214 w 256"/>
                <a:gd name="T27" fmla="*/ 597 h 776"/>
                <a:gd name="T28" fmla="*/ 227 w 256"/>
                <a:gd name="T29" fmla="*/ 776 h 776"/>
                <a:gd name="T30" fmla="*/ 186 w 256"/>
                <a:gd name="T31" fmla="*/ 687 h 776"/>
                <a:gd name="T32" fmla="*/ 133 w 256"/>
                <a:gd name="T33" fmla="*/ 547 h 776"/>
                <a:gd name="T34" fmla="*/ 86 w 256"/>
                <a:gd name="T35" fmla="*/ 405 h 776"/>
                <a:gd name="T36" fmla="*/ 65 w 256"/>
                <a:gd name="T37" fmla="*/ 323 h 776"/>
                <a:gd name="T38" fmla="*/ 53 w 256"/>
                <a:gd name="T39" fmla="*/ 283 h 776"/>
                <a:gd name="T40" fmla="*/ 41 w 256"/>
                <a:gd name="T41" fmla="*/ 234 h 776"/>
                <a:gd name="T42" fmla="*/ 4 w 256"/>
                <a:gd name="T43" fmla="*/ 99 h 776"/>
                <a:gd name="T44" fmla="*/ 0 w 256"/>
                <a:gd name="T45" fmla="*/ 6 h 7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776"/>
                <a:gd name="T71" fmla="*/ 256 w 256"/>
                <a:gd name="T72" fmla="*/ 776 h 7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776">
                  <a:moveTo>
                    <a:pt x="0" y="0"/>
                  </a:moveTo>
                  <a:lnTo>
                    <a:pt x="41" y="35"/>
                  </a:lnTo>
                  <a:lnTo>
                    <a:pt x="74" y="54"/>
                  </a:lnTo>
                  <a:lnTo>
                    <a:pt x="89" y="68"/>
                  </a:lnTo>
                  <a:lnTo>
                    <a:pt x="111" y="82"/>
                  </a:lnTo>
                  <a:lnTo>
                    <a:pt x="136" y="90"/>
                  </a:lnTo>
                  <a:lnTo>
                    <a:pt x="164" y="99"/>
                  </a:lnTo>
                  <a:lnTo>
                    <a:pt x="214" y="104"/>
                  </a:lnTo>
                  <a:lnTo>
                    <a:pt x="256" y="107"/>
                  </a:lnTo>
                  <a:lnTo>
                    <a:pt x="244" y="224"/>
                  </a:lnTo>
                  <a:lnTo>
                    <a:pt x="218" y="392"/>
                  </a:lnTo>
                  <a:lnTo>
                    <a:pt x="214" y="494"/>
                  </a:lnTo>
                  <a:lnTo>
                    <a:pt x="218" y="533"/>
                  </a:lnTo>
                  <a:lnTo>
                    <a:pt x="214" y="597"/>
                  </a:lnTo>
                  <a:lnTo>
                    <a:pt x="227" y="776"/>
                  </a:lnTo>
                  <a:lnTo>
                    <a:pt x="186" y="687"/>
                  </a:lnTo>
                  <a:lnTo>
                    <a:pt x="133" y="547"/>
                  </a:lnTo>
                  <a:lnTo>
                    <a:pt x="86" y="405"/>
                  </a:lnTo>
                  <a:lnTo>
                    <a:pt x="65" y="323"/>
                  </a:lnTo>
                  <a:lnTo>
                    <a:pt x="53" y="283"/>
                  </a:lnTo>
                  <a:lnTo>
                    <a:pt x="41" y="234"/>
                  </a:lnTo>
                  <a:lnTo>
                    <a:pt x="4" y="99"/>
                  </a:lnTo>
                  <a:lnTo>
                    <a:pt x="0" y="6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3" name="Freeform 8"/>
            <p:cNvSpPr>
              <a:spLocks/>
            </p:cNvSpPr>
            <p:nvPr/>
          </p:nvSpPr>
          <p:spPr bwMode="auto">
            <a:xfrm>
              <a:off x="1644" y="497"/>
              <a:ext cx="248" cy="437"/>
            </a:xfrm>
            <a:custGeom>
              <a:avLst/>
              <a:gdLst>
                <a:gd name="T0" fmla="*/ 387 w 387"/>
                <a:gd name="T1" fmla="*/ 686 h 747"/>
                <a:gd name="T2" fmla="*/ 303 w 387"/>
                <a:gd name="T3" fmla="*/ 660 h 747"/>
                <a:gd name="T4" fmla="*/ 232 w 387"/>
                <a:gd name="T5" fmla="*/ 660 h 747"/>
                <a:gd name="T6" fmla="*/ 158 w 387"/>
                <a:gd name="T7" fmla="*/ 663 h 747"/>
                <a:gd name="T8" fmla="*/ 86 w 387"/>
                <a:gd name="T9" fmla="*/ 694 h 747"/>
                <a:gd name="T10" fmla="*/ 59 w 387"/>
                <a:gd name="T11" fmla="*/ 747 h 747"/>
                <a:gd name="T12" fmla="*/ 36 w 387"/>
                <a:gd name="T13" fmla="*/ 655 h 747"/>
                <a:gd name="T14" fmla="*/ 30 w 387"/>
                <a:gd name="T15" fmla="*/ 591 h 747"/>
                <a:gd name="T16" fmla="*/ 13 w 387"/>
                <a:gd name="T17" fmla="*/ 498 h 747"/>
                <a:gd name="T18" fmla="*/ 11 w 387"/>
                <a:gd name="T19" fmla="*/ 403 h 747"/>
                <a:gd name="T20" fmla="*/ 11 w 387"/>
                <a:gd name="T21" fmla="*/ 299 h 747"/>
                <a:gd name="T22" fmla="*/ 4 w 387"/>
                <a:gd name="T23" fmla="*/ 206 h 747"/>
                <a:gd name="T24" fmla="*/ 0 w 387"/>
                <a:gd name="T25" fmla="*/ 116 h 747"/>
                <a:gd name="T26" fmla="*/ 13 w 387"/>
                <a:gd name="T27" fmla="*/ 56 h 747"/>
                <a:gd name="T28" fmla="*/ 79 w 387"/>
                <a:gd name="T29" fmla="*/ 26 h 747"/>
                <a:gd name="T30" fmla="*/ 199 w 387"/>
                <a:gd name="T31" fmla="*/ 12 h 747"/>
                <a:gd name="T32" fmla="*/ 269 w 387"/>
                <a:gd name="T33" fmla="*/ 0 h 747"/>
                <a:gd name="T34" fmla="*/ 370 w 387"/>
                <a:gd name="T35" fmla="*/ 21 h 747"/>
                <a:gd name="T36" fmla="*/ 336 w 387"/>
                <a:gd name="T37" fmla="*/ 94 h 747"/>
                <a:gd name="T38" fmla="*/ 333 w 387"/>
                <a:gd name="T39" fmla="*/ 170 h 747"/>
                <a:gd name="T40" fmla="*/ 324 w 387"/>
                <a:gd name="T41" fmla="*/ 237 h 747"/>
                <a:gd name="T42" fmla="*/ 324 w 387"/>
                <a:gd name="T43" fmla="*/ 299 h 747"/>
                <a:gd name="T44" fmla="*/ 320 w 387"/>
                <a:gd name="T45" fmla="*/ 378 h 747"/>
                <a:gd name="T46" fmla="*/ 333 w 387"/>
                <a:gd name="T47" fmla="*/ 451 h 747"/>
                <a:gd name="T48" fmla="*/ 345 w 387"/>
                <a:gd name="T49" fmla="*/ 525 h 747"/>
                <a:gd name="T50" fmla="*/ 365 w 387"/>
                <a:gd name="T51" fmla="*/ 597 h 747"/>
                <a:gd name="T52" fmla="*/ 387 w 387"/>
                <a:gd name="T53" fmla="*/ 686 h 7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7"/>
                <a:gd name="T82" fmla="*/ 0 h 747"/>
                <a:gd name="T83" fmla="*/ 387 w 387"/>
                <a:gd name="T84" fmla="*/ 747 h 7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7" h="747">
                  <a:moveTo>
                    <a:pt x="387" y="686"/>
                  </a:moveTo>
                  <a:lnTo>
                    <a:pt x="303" y="660"/>
                  </a:lnTo>
                  <a:lnTo>
                    <a:pt x="232" y="660"/>
                  </a:lnTo>
                  <a:lnTo>
                    <a:pt x="158" y="663"/>
                  </a:lnTo>
                  <a:lnTo>
                    <a:pt x="86" y="694"/>
                  </a:lnTo>
                  <a:lnTo>
                    <a:pt x="59" y="747"/>
                  </a:lnTo>
                  <a:lnTo>
                    <a:pt x="36" y="655"/>
                  </a:lnTo>
                  <a:lnTo>
                    <a:pt x="30" y="591"/>
                  </a:lnTo>
                  <a:lnTo>
                    <a:pt x="13" y="498"/>
                  </a:lnTo>
                  <a:lnTo>
                    <a:pt x="11" y="403"/>
                  </a:lnTo>
                  <a:lnTo>
                    <a:pt x="11" y="299"/>
                  </a:lnTo>
                  <a:lnTo>
                    <a:pt x="4" y="206"/>
                  </a:lnTo>
                  <a:lnTo>
                    <a:pt x="0" y="116"/>
                  </a:lnTo>
                  <a:lnTo>
                    <a:pt x="13" y="56"/>
                  </a:lnTo>
                  <a:lnTo>
                    <a:pt x="79" y="26"/>
                  </a:lnTo>
                  <a:lnTo>
                    <a:pt x="199" y="12"/>
                  </a:lnTo>
                  <a:lnTo>
                    <a:pt x="269" y="0"/>
                  </a:lnTo>
                  <a:lnTo>
                    <a:pt x="370" y="21"/>
                  </a:lnTo>
                  <a:lnTo>
                    <a:pt x="336" y="94"/>
                  </a:lnTo>
                  <a:lnTo>
                    <a:pt x="333" y="170"/>
                  </a:lnTo>
                  <a:lnTo>
                    <a:pt x="324" y="237"/>
                  </a:lnTo>
                  <a:lnTo>
                    <a:pt x="324" y="299"/>
                  </a:lnTo>
                  <a:lnTo>
                    <a:pt x="320" y="378"/>
                  </a:lnTo>
                  <a:lnTo>
                    <a:pt x="333" y="451"/>
                  </a:lnTo>
                  <a:lnTo>
                    <a:pt x="345" y="525"/>
                  </a:lnTo>
                  <a:lnTo>
                    <a:pt x="365" y="597"/>
                  </a:lnTo>
                  <a:lnTo>
                    <a:pt x="387" y="686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4" name="Freeform 9"/>
            <p:cNvSpPr>
              <a:spLocks/>
            </p:cNvSpPr>
            <p:nvPr/>
          </p:nvSpPr>
          <p:spPr bwMode="auto">
            <a:xfrm>
              <a:off x="1678" y="864"/>
              <a:ext cx="282" cy="285"/>
            </a:xfrm>
            <a:custGeom>
              <a:avLst/>
              <a:gdLst>
                <a:gd name="T0" fmla="*/ 441 w 441"/>
                <a:gd name="T1" fmla="*/ 487 h 487"/>
                <a:gd name="T2" fmla="*/ 384 w 441"/>
                <a:gd name="T3" fmla="*/ 296 h 487"/>
                <a:gd name="T4" fmla="*/ 358 w 441"/>
                <a:gd name="T5" fmla="*/ 152 h 487"/>
                <a:gd name="T6" fmla="*/ 332 w 441"/>
                <a:gd name="T7" fmla="*/ 39 h 487"/>
                <a:gd name="T8" fmla="*/ 251 w 441"/>
                <a:gd name="T9" fmla="*/ 12 h 487"/>
                <a:gd name="T10" fmla="*/ 206 w 441"/>
                <a:gd name="T11" fmla="*/ 3 h 487"/>
                <a:gd name="T12" fmla="*/ 156 w 441"/>
                <a:gd name="T13" fmla="*/ 0 h 487"/>
                <a:gd name="T14" fmla="*/ 104 w 441"/>
                <a:gd name="T15" fmla="*/ 8 h 487"/>
                <a:gd name="T16" fmla="*/ 51 w 441"/>
                <a:gd name="T17" fmla="*/ 21 h 487"/>
                <a:gd name="T18" fmla="*/ 0 w 441"/>
                <a:gd name="T19" fmla="*/ 56 h 487"/>
                <a:gd name="T20" fmla="*/ 20 w 441"/>
                <a:gd name="T21" fmla="*/ 150 h 487"/>
                <a:gd name="T22" fmla="*/ 16 w 441"/>
                <a:gd name="T23" fmla="*/ 250 h 487"/>
                <a:gd name="T24" fmla="*/ 14 w 441"/>
                <a:gd name="T25" fmla="*/ 328 h 487"/>
                <a:gd name="T26" fmla="*/ 18 w 441"/>
                <a:gd name="T27" fmla="*/ 378 h 487"/>
                <a:gd name="T28" fmla="*/ 20 w 441"/>
                <a:gd name="T29" fmla="*/ 446 h 487"/>
                <a:gd name="T30" fmla="*/ 22 w 441"/>
                <a:gd name="T31" fmla="*/ 446 h 487"/>
                <a:gd name="T32" fmla="*/ 89 w 441"/>
                <a:gd name="T33" fmla="*/ 427 h 487"/>
                <a:gd name="T34" fmla="*/ 197 w 441"/>
                <a:gd name="T35" fmla="*/ 417 h 487"/>
                <a:gd name="T36" fmla="*/ 293 w 441"/>
                <a:gd name="T37" fmla="*/ 417 h 487"/>
                <a:gd name="T38" fmla="*/ 372 w 441"/>
                <a:gd name="T39" fmla="*/ 430 h 487"/>
                <a:gd name="T40" fmla="*/ 431 w 441"/>
                <a:gd name="T41" fmla="*/ 440 h 4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1"/>
                <a:gd name="T64" fmla="*/ 0 h 487"/>
                <a:gd name="T65" fmla="*/ 441 w 441"/>
                <a:gd name="T66" fmla="*/ 487 h 4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1" h="487">
                  <a:moveTo>
                    <a:pt x="441" y="487"/>
                  </a:moveTo>
                  <a:lnTo>
                    <a:pt x="384" y="296"/>
                  </a:lnTo>
                  <a:lnTo>
                    <a:pt x="358" y="152"/>
                  </a:lnTo>
                  <a:lnTo>
                    <a:pt x="332" y="39"/>
                  </a:lnTo>
                  <a:lnTo>
                    <a:pt x="251" y="12"/>
                  </a:lnTo>
                  <a:lnTo>
                    <a:pt x="206" y="3"/>
                  </a:lnTo>
                  <a:lnTo>
                    <a:pt x="156" y="0"/>
                  </a:lnTo>
                  <a:lnTo>
                    <a:pt x="104" y="8"/>
                  </a:lnTo>
                  <a:lnTo>
                    <a:pt x="51" y="21"/>
                  </a:lnTo>
                  <a:lnTo>
                    <a:pt x="0" y="56"/>
                  </a:lnTo>
                  <a:lnTo>
                    <a:pt x="20" y="150"/>
                  </a:lnTo>
                  <a:lnTo>
                    <a:pt x="16" y="250"/>
                  </a:lnTo>
                  <a:lnTo>
                    <a:pt x="14" y="328"/>
                  </a:lnTo>
                  <a:lnTo>
                    <a:pt x="18" y="378"/>
                  </a:lnTo>
                  <a:lnTo>
                    <a:pt x="20" y="446"/>
                  </a:lnTo>
                  <a:lnTo>
                    <a:pt x="22" y="446"/>
                  </a:lnTo>
                  <a:lnTo>
                    <a:pt x="89" y="427"/>
                  </a:lnTo>
                  <a:lnTo>
                    <a:pt x="197" y="417"/>
                  </a:lnTo>
                  <a:lnTo>
                    <a:pt x="293" y="417"/>
                  </a:lnTo>
                  <a:lnTo>
                    <a:pt x="372" y="430"/>
                  </a:lnTo>
                  <a:lnTo>
                    <a:pt x="431" y="44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5" name="Freeform 10"/>
            <p:cNvSpPr>
              <a:spLocks/>
            </p:cNvSpPr>
            <p:nvPr/>
          </p:nvSpPr>
          <p:spPr bwMode="auto">
            <a:xfrm>
              <a:off x="969" y="1101"/>
              <a:ext cx="354" cy="219"/>
            </a:xfrm>
            <a:custGeom>
              <a:avLst/>
              <a:gdLst>
                <a:gd name="T0" fmla="*/ 0 w 552"/>
                <a:gd name="T1" fmla="*/ 2 h 375"/>
                <a:gd name="T2" fmla="*/ 19 w 552"/>
                <a:gd name="T3" fmla="*/ 375 h 375"/>
                <a:gd name="T4" fmla="*/ 82 w 552"/>
                <a:gd name="T5" fmla="*/ 336 h 375"/>
                <a:gd name="T6" fmla="*/ 132 w 552"/>
                <a:gd name="T7" fmla="*/ 297 h 375"/>
                <a:gd name="T8" fmla="*/ 224 w 552"/>
                <a:gd name="T9" fmla="*/ 280 h 375"/>
                <a:gd name="T10" fmla="*/ 299 w 552"/>
                <a:gd name="T11" fmla="*/ 297 h 375"/>
                <a:gd name="T12" fmla="*/ 382 w 552"/>
                <a:gd name="T13" fmla="*/ 306 h 375"/>
                <a:gd name="T14" fmla="*/ 487 w 552"/>
                <a:gd name="T15" fmla="*/ 319 h 375"/>
                <a:gd name="T16" fmla="*/ 547 w 552"/>
                <a:gd name="T17" fmla="*/ 284 h 375"/>
                <a:gd name="T18" fmla="*/ 552 w 552"/>
                <a:gd name="T19" fmla="*/ 223 h 375"/>
                <a:gd name="T20" fmla="*/ 489 w 552"/>
                <a:gd name="T21" fmla="*/ 194 h 375"/>
                <a:gd name="T22" fmla="*/ 344 w 552"/>
                <a:gd name="T23" fmla="*/ 99 h 375"/>
                <a:gd name="T24" fmla="*/ 187 w 552"/>
                <a:gd name="T25" fmla="*/ 52 h 375"/>
                <a:gd name="T26" fmla="*/ 0 w 552"/>
                <a:gd name="T27" fmla="*/ 0 h 3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2"/>
                <a:gd name="T43" fmla="*/ 0 h 375"/>
                <a:gd name="T44" fmla="*/ 552 w 552"/>
                <a:gd name="T45" fmla="*/ 375 h 3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2" h="375">
                  <a:moveTo>
                    <a:pt x="0" y="2"/>
                  </a:moveTo>
                  <a:lnTo>
                    <a:pt x="19" y="375"/>
                  </a:lnTo>
                  <a:lnTo>
                    <a:pt x="82" y="336"/>
                  </a:lnTo>
                  <a:lnTo>
                    <a:pt x="132" y="297"/>
                  </a:lnTo>
                  <a:lnTo>
                    <a:pt x="224" y="280"/>
                  </a:lnTo>
                  <a:lnTo>
                    <a:pt x="299" y="297"/>
                  </a:lnTo>
                  <a:lnTo>
                    <a:pt x="382" y="306"/>
                  </a:lnTo>
                  <a:lnTo>
                    <a:pt x="487" y="319"/>
                  </a:lnTo>
                  <a:lnTo>
                    <a:pt x="547" y="284"/>
                  </a:lnTo>
                  <a:lnTo>
                    <a:pt x="552" y="223"/>
                  </a:lnTo>
                  <a:lnTo>
                    <a:pt x="489" y="194"/>
                  </a:lnTo>
                  <a:lnTo>
                    <a:pt x="344" y="99"/>
                  </a:lnTo>
                  <a:lnTo>
                    <a:pt x="187" y="52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6" name="Freeform 11"/>
            <p:cNvSpPr>
              <a:spLocks/>
            </p:cNvSpPr>
            <p:nvPr/>
          </p:nvSpPr>
          <p:spPr bwMode="auto">
            <a:xfrm>
              <a:off x="1645" y="1290"/>
              <a:ext cx="54" cy="115"/>
            </a:xfrm>
            <a:custGeom>
              <a:avLst/>
              <a:gdLst>
                <a:gd name="T0" fmla="*/ 0 w 84"/>
                <a:gd name="T1" fmla="*/ 196 h 196"/>
                <a:gd name="T2" fmla="*/ 4 w 84"/>
                <a:gd name="T3" fmla="*/ 0 h 196"/>
                <a:gd name="T4" fmla="*/ 84 w 84"/>
                <a:gd name="T5" fmla="*/ 132 h 196"/>
                <a:gd name="T6" fmla="*/ 21 w 84"/>
                <a:gd name="T7" fmla="*/ 172 h 196"/>
                <a:gd name="T8" fmla="*/ 12 w 84"/>
                <a:gd name="T9" fmla="*/ 18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6"/>
                <a:gd name="T17" fmla="*/ 84 w 84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6">
                  <a:moveTo>
                    <a:pt x="0" y="196"/>
                  </a:moveTo>
                  <a:lnTo>
                    <a:pt x="4" y="0"/>
                  </a:lnTo>
                  <a:lnTo>
                    <a:pt x="84" y="132"/>
                  </a:lnTo>
                  <a:lnTo>
                    <a:pt x="21" y="172"/>
                  </a:lnTo>
                  <a:lnTo>
                    <a:pt x="12" y="186"/>
                  </a:lnTo>
                </a:path>
              </a:pathLst>
            </a:custGeom>
            <a:solidFill>
              <a:srgbClr val="CC0000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7" name="Freeform 12"/>
            <p:cNvSpPr>
              <a:spLocks/>
            </p:cNvSpPr>
            <p:nvPr/>
          </p:nvSpPr>
          <p:spPr bwMode="auto">
            <a:xfrm>
              <a:off x="982" y="1003"/>
              <a:ext cx="722" cy="370"/>
            </a:xfrm>
            <a:custGeom>
              <a:avLst/>
              <a:gdLst>
                <a:gd name="T0" fmla="*/ 1121 w 1129"/>
                <a:gd name="T1" fmla="*/ 622 h 632"/>
                <a:gd name="T2" fmla="*/ 1129 w 1129"/>
                <a:gd name="T3" fmla="*/ 550 h 632"/>
                <a:gd name="T4" fmla="*/ 1123 w 1129"/>
                <a:gd name="T5" fmla="*/ 422 h 632"/>
                <a:gd name="T6" fmla="*/ 1123 w 1129"/>
                <a:gd name="T7" fmla="*/ 350 h 632"/>
                <a:gd name="T8" fmla="*/ 1123 w 1129"/>
                <a:gd name="T9" fmla="*/ 262 h 632"/>
                <a:gd name="T10" fmla="*/ 1113 w 1129"/>
                <a:gd name="T11" fmla="*/ 216 h 632"/>
                <a:gd name="T12" fmla="*/ 1089 w 1129"/>
                <a:gd name="T13" fmla="*/ 176 h 632"/>
                <a:gd name="T14" fmla="*/ 1051 w 1129"/>
                <a:gd name="T15" fmla="*/ 152 h 632"/>
                <a:gd name="T16" fmla="*/ 918 w 1129"/>
                <a:gd name="T17" fmla="*/ 81 h 632"/>
                <a:gd name="T18" fmla="*/ 798 w 1129"/>
                <a:gd name="T19" fmla="*/ 35 h 632"/>
                <a:gd name="T20" fmla="*/ 706 w 1129"/>
                <a:gd name="T21" fmla="*/ 17 h 632"/>
                <a:gd name="T22" fmla="*/ 573 w 1129"/>
                <a:gd name="T23" fmla="*/ 0 h 632"/>
                <a:gd name="T24" fmla="*/ 453 w 1129"/>
                <a:gd name="T25" fmla="*/ 0 h 632"/>
                <a:gd name="T26" fmla="*/ 407 w 1129"/>
                <a:gd name="T27" fmla="*/ 8 h 632"/>
                <a:gd name="T28" fmla="*/ 510 w 1129"/>
                <a:gd name="T29" fmla="*/ 394 h 632"/>
                <a:gd name="T30" fmla="*/ 510 w 1129"/>
                <a:gd name="T31" fmla="*/ 452 h 632"/>
                <a:gd name="T32" fmla="*/ 482 w 1129"/>
                <a:gd name="T33" fmla="*/ 475 h 632"/>
                <a:gd name="T34" fmla="*/ 378 w 1129"/>
                <a:gd name="T35" fmla="*/ 465 h 632"/>
                <a:gd name="T36" fmla="*/ 152 w 1129"/>
                <a:gd name="T37" fmla="*/ 438 h 632"/>
                <a:gd name="T38" fmla="*/ 58 w 1129"/>
                <a:gd name="T39" fmla="*/ 478 h 632"/>
                <a:gd name="T40" fmla="*/ 0 w 1129"/>
                <a:gd name="T41" fmla="*/ 542 h 632"/>
                <a:gd name="T42" fmla="*/ 46 w 1129"/>
                <a:gd name="T43" fmla="*/ 574 h 632"/>
                <a:gd name="T44" fmla="*/ 108 w 1129"/>
                <a:gd name="T45" fmla="*/ 605 h 632"/>
                <a:gd name="T46" fmla="*/ 157 w 1129"/>
                <a:gd name="T47" fmla="*/ 624 h 632"/>
                <a:gd name="T48" fmla="*/ 253 w 1129"/>
                <a:gd name="T49" fmla="*/ 632 h 632"/>
                <a:gd name="T50" fmla="*/ 347 w 1129"/>
                <a:gd name="T51" fmla="*/ 628 h 632"/>
                <a:gd name="T52" fmla="*/ 474 w 1129"/>
                <a:gd name="T53" fmla="*/ 588 h 632"/>
                <a:gd name="T54" fmla="*/ 628 w 1129"/>
                <a:gd name="T55" fmla="*/ 557 h 632"/>
                <a:gd name="T56" fmla="*/ 713 w 1129"/>
                <a:gd name="T57" fmla="*/ 538 h 632"/>
                <a:gd name="T58" fmla="*/ 823 w 1129"/>
                <a:gd name="T59" fmla="*/ 519 h 632"/>
                <a:gd name="T60" fmla="*/ 911 w 1129"/>
                <a:gd name="T61" fmla="*/ 519 h 632"/>
                <a:gd name="T62" fmla="*/ 1019 w 1129"/>
                <a:gd name="T63" fmla="*/ 532 h 632"/>
                <a:gd name="T64" fmla="*/ 1056 w 1129"/>
                <a:gd name="T65" fmla="*/ 557 h 632"/>
                <a:gd name="T66" fmla="*/ 1094 w 1129"/>
                <a:gd name="T67" fmla="*/ 588 h 632"/>
                <a:gd name="T68" fmla="*/ 1122 w 1129"/>
                <a:gd name="T69" fmla="*/ 619 h 632"/>
                <a:gd name="T70" fmla="*/ 1123 w 1129"/>
                <a:gd name="T71" fmla="*/ 622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9"/>
                <a:gd name="T109" fmla="*/ 0 h 632"/>
                <a:gd name="T110" fmla="*/ 1129 w 1129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9" h="632">
                  <a:moveTo>
                    <a:pt x="1121" y="622"/>
                  </a:moveTo>
                  <a:lnTo>
                    <a:pt x="1129" y="550"/>
                  </a:lnTo>
                  <a:lnTo>
                    <a:pt x="1123" y="422"/>
                  </a:lnTo>
                  <a:lnTo>
                    <a:pt x="1123" y="350"/>
                  </a:lnTo>
                  <a:lnTo>
                    <a:pt x="1123" y="262"/>
                  </a:lnTo>
                  <a:lnTo>
                    <a:pt x="1113" y="216"/>
                  </a:lnTo>
                  <a:lnTo>
                    <a:pt x="1089" y="176"/>
                  </a:lnTo>
                  <a:lnTo>
                    <a:pt x="1051" y="152"/>
                  </a:lnTo>
                  <a:lnTo>
                    <a:pt x="918" y="81"/>
                  </a:lnTo>
                  <a:lnTo>
                    <a:pt x="798" y="35"/>
                  </a:lnTo>
                  <a:lnTo>
                    <a:pt x="706" y="17"/>
                  </a:lnTo>
                  <a:lnTo>
                    <a:pt x="573" y="0"/>
                  </a:lnTo>
                  <a:lnTo>
                    <a:pt x="453" y="0"/>
                  </a:lnTo>
                  <a:lnTo>
                    <a:pt x="407" y="8"/>
                  </a:lnTo>
                  <a:lnTo>
                    <a:pt x="510" y="394"/>
                  </a:lnTo>
                  <a:lnTo>
                    <a:pt x="510" y="452"/>
                  </a:lnTo>
                  <a:lnTo>
                    <a:pt x="482" y="475"/>
                  </a:lnTo>
                  <a:lnTo>
                    <a:pt x="378" y="465"/>
                  </a:lnTo>
                  <a:lnTo>
                    <a:pt x="152" y="438"/>
                  </a:lnTo>
                  <a:lnTo>
                    <a:pt x="58" y="478"/>
                  </a:lnTo>
                  <a:lnTo>
                    <a:pt x="0" y="542"/>
                  </a:lnTo>
                  <a:lnTo>
                    <a:pt x="46" y="574"/>
                  </a:lnTo>
                  <a:lnTo>
                    <a:pt x="108" y="605"/>
                  </a:lnTo>
                  <a:lnTo>
                    <a:pt x="157" y="624"/>
                  </a:lnTo>
                  <a:lnTo>
                    <a:pt x="253" y="632"/>
                  </a:lnTo>
                  <a:lnTo>
                    <a:pt x="347" y="628"/>
                  </a:lnTo>
                  <a:lnTo>
                    <a:pt x="474" y="588"/>
                  </a:lnTo>
                  <a:lnTo>
                    <a:pt x="628" y="557"/>
                  </a:lnTo>
                  <a:lnTo>
                    <a:pt x="713" y="538"/>
                  </a:lnTo>
                  <a:lnTo>
                    <a:pt x="823" y="519"/>
                  </a:lnTo>
                  <a:lnTo>
                    <a:pt x="911" y="519"/>
                  </a:lnTo>
                  <a:lnTo>
                    <a:pt x="1019" y="532"/>
                  </a:lnTo>
                  <a:lnTo>
                    <a:pt x="1056" y="557"/>
                  </a:lnTo>
                  <a:lnTo>
                    <a:pt x="1094" y="588"/>
                  </a:lnTo>
                  <a:lnTo>
                    <a:pt x="1122" y="619"/>
                  </a:lnTo>
                  <a:lnTo>
                    <a:pt x="1123" y="62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8" name="Freeform 13"/>
            <p:cNvSpPr>
              <a:spLocks/>
            </p:cNvSpPr>
            <p:nvPr/>
          </p:nvSpPr>
          <p:spPr bwMode="auto">
            <a:xfrm>
              <a:off x="1645" y="1098"/>
              <a:ext cx="366" cy="324"/>
            </a:xfrm>
            <a:custGeom>
              <a:avLst/>
              <a:gdLst>
                <a:gd name="T0" fmla="*/ 79 w 572"/>
                <a:gd name="T1" fmla="*/ 49 h 553"/>
                <a:gd name="T2" fmla="*/ 114 w 572"/>
                <a:gd name="T3" fmla="*/ 16 h 553"/>
                <a:gd name="T4" fmla="*/ 202 w 572"/>
                <a:gd name="T5" fmla="*/ 0 h 553"/>
                <a:gd name="T6" fmla="*/ 281 w 572"/>
                <a:gd name="T7" fmla="*/ 0 h 553"/>
                <a:gd name="T8" fmla="*/ 369 w 572"/>
                <a:gd name="T9" fmla="*/ 4 h 553"/>
                <a:gd name="T10" fmla="*/ 435 w 572"/>
                <a:gd name="T11" fmla="*/ 26 h 553"/>
                <a:gd name="T12" fmla="*/ 481 w 572"/>
                <a:gd name="T13" fmla="*/ 43 h 553"/>
                <a:gd name="T14" fmla="*/ 507 w 572"/>
                <a:gd name="T15" fmla="*/ 130 h 553"/>
                <a:gd name="T16" fmla="*/ 520 w 572"/>
                <a:gd name="T17" fmla="*/ 185 h 553"/>
                <a:gd name="T18" fmla="*/ 531 w 572"/>
                <a:gd name="T19" fmla="*/ 238 h 553"/>
                <a:gd name="T20" fmla="*/ 546 w 572"/>
                <a:gd name="T21" fmla="*/ 311 h 553"/>
                <a:gd name="T22" fmla="*/ 555 w 572"/>
                <a:gd name="T23" fmla="*/ 368 h 553"/>
                <a:gd name="T24" fmla="*/ 572 w 572"/>
                <a:gd name="T25" fmla="*/ 476 h 553"/>
                <a:gd name="T26" fmla="*/ 571 w 572"/>
                <a:gd name="T27" fmla="*/ 518 h 553"/>
                <a:gd name="T28" fmla="*/ 528 w 572"/>
                <a:gd name="T29" fmla="*/ 524 h 553"/>
                <a:gd name="T30" fmla="*/ 452 w 572"/>
                <a:gd name="T31" fmla="*/ 517 h 553"/>
                <a:gd name="T32" fmla="*/ 394 w 572"/>
                <a:gd name="T33" fmla="*/ 499 h 553"/>
                <a:gd name="T34" fmla="*/ 348 w 572"/>
                <a:gd name="T35" fmla="*/ 499 h 553"/>
                <a:gd name="T36" fmla="*/ 290 w 572"/>
                <a:gd name="T37" fmla="*/ 517 h 553"/>
                <a:gd name="T38" fmla="*/ 225 w 572"/>
                <a:gd name="T39" fmla="*/ 535 h 553"/>
                <a:gd name="T40" fmla="*/ 170 w 572"/>
                <a:gd name="T41" fmla="*/ 553 h 553"/>
                <a:gd name="T42" fmla="*/ 86 w 572"/>
                <a:gd name="T43" fmla="*/ 553 h 553"/>
                <a:gd name="T44" fmla="*/ 0 w 572"/>
                <a:gd name="T45" fmla="*/ 524 h 553"/>
                <a:gd name="T46" fmla="*/ 32 w 572"/>
                <a:gd name="T47" fmla="*/ 490 h 553"/>
                <a:gd name="T48" fmla="*/ 80 w 572"/>
                <a:gd name="T49" fmla="*/ 466 h 553"/>
                <a:gd name="T50" fmla="*/ 94 w 572"/>
                <a:gd name="T51" fmla="*/ 420 h 553"/>
                <a:gd name="T52" fmla="*/ 92 w 572"/>
                <a:gd name="T53" fmla="*/ 336 h 553"/>
                <a:gd name="T54" fmla="*/ 88 w 572"/>
                <a:gd name="T55" fmla="*/ 242 h 553"/>
                <a:gd name="T56" fmla="*/ 86 w 572"/>
                <a:gd name="T57" fmla="*/ 98 h 553"/>
                <a:gd name="T58" fmla="*/ 79 w 572"/>
                <a:gd name="T59" fmla="*/ 49 h 5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72"/>
                <a:gd name="T91" fmla="*/ 0 h 553"/>
                <a:gd name="T92" fmla="*/ 572 w 572"/>
                <a:gd name="T93" fmla="*/ 553 h 5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72" h="553">
                  <a:moveTo>
                    <a:pt x="79" y="49"/>
                  </a:moveTo>
                  <a:lnTo>
                    <a:pt x="114" y="16"/>
                  </a:lnTo>
                  <a:lnTo>
                    <a:pt x="202" y="0"/>
                  </a:lnTo>
                  <a:lnTo>
                    <a:pt x="281" y="0"/>
                  </a:lnTo>
                  <a:lnTo>
                    <a:pt x="369" y="4"/>
                  </a:lnTo>
                  <a:lnTo>
                    <a:pt x="435" y="26"/>
                  </a:lnTo>
                  <a:lnTo>
                    <a:pt x="481" y="43"/>
                  </a:lnTo>
                  <a:lnTo>
                    <a:pt x="507" y="130"/>
                  </a:lnTo>
                  <a:lnTo>
                    <a:pt x="520" y="185"/>
                  </a:lnTo>
                  <a:lnTo>
                    <a:pt x="531" y="238"/>
                  </a:lnTo>
                  <a:lnTo>
                    <a:pt x="546" y="311"/>
                  </a:lnTo>
                  <a:lnTo>
                    <a:pt x="555" y="368"/>
                  </a:lnTo>
                  <a:lnTo>
                    <a:pt x="572" y="476"/>
                  </a:lnTo>
                  <a:lnTo>
                    <a:pt x="571" y="518"/>
                  </a:lnTo>
                  <a:lnTo>
                    <a:pt x="528" y="524"/>
                  </a:lnTo>
                  <a:lnTo>
                    <a:pt x="452" y="517"/>
                  </a:lnTo>
                  <a:lnTo>
                    <a:pt x="394" y="499"/>
                  </a:lnTo>
                  <a:lnTo>
                    <a:pt x="348" y="499"/>
                  </a:lnTo>
                  <a:lnTo>
                    <a:pt x="290" y="517"/>
                  </a:lnTo>
                  <a:lnTo>
                    <a:pt x="225" y="535"/>
                  </a:lnTo>
                  <a:lnTo>
                    <a:pt x="170" y="553"/>
                  </a:lnTo>
                  <a:lnTo>
                    <a:pt x="86" y="553"/>
                  </a:lnTo>
                  <a:lnTo>
                    <a:pt x="0" y="524"/>
                  </a:lnTo>
                  <a:lnTo>
                    <a:pt x="32" y="490"/>
                  </a:lnTo>
                  <a:lnTo>
                    <a:pt x="80" y="466"/>
                  </a:lnTo>
                  <a:lnTo>
                    <a:pt x="94" y="420"/>
                  </a:lnTo>
                  <a:lnTo>
                    <a:pt x="92" y="336"/>
                  </a:lnTo>
                  <a:lnTo>
                    <a:pt x="88" y="242"/>
                  </a:lnTo>
                  <a:lnTo>
                    <a:pt x="86" y="98"/>
                  </a:lnTo>
                  <a:lnTo>
                    <a:pt x="79" y="4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89" name="Freeform 14"/>
            <p:cNvSpPr>
              <a:spLocks/>
            </p:cNvSpPr>
            <p:nvPr/>
          </p:nvSpPr>
          <p:spPr bwMode="auto">
            <a:xfrm>
              <a:off x="1484" y="499"/>
              <a:ext cx="199" cy="431"/>
            </a:xfrm>
            <a:custGeom>
              <a:avLst/>
              <a:gdLst>
                <a:gd name="T0" fmla="*/ 247 w 310"/>
                <a:gd name="T1" fmla="*/ 133 h 736"/>
                <a:gd name="T2" fmla="*/ 225 w 310"/>
                <a:gd name="T3" fmla="*/ 120 h 736"/>
                <a:gd name="T4" fmla="*/ 170 w 310"/>
                <a:gd name="T5" fmla="*/ 116 h 736"/>
                <a:gd name="T6" fmla="*/ 112 w 310"/>
                <a:gd name="T7" fmla="*/ 84 h 736"/>
                <a:gd name="T8" fmla="*/ 58 w 310"/>
                <a:gd name="T9" fmla="*/ 43 h 736"/>
                <a:gd name="T10" fmla="*/ 0 w 310"/>
                <a:gd name="T11" fmla="*/ 0 h 736"/>
                <a:gd name="T12" fmla="*/ 8 w 310"/>
                <a:gd name="T13" fmla="*/ 133 h 736"/>
                <a:gd name="T14" fmla="*/ 11 w 310"/>
                <a:gd name="T15" fmla="*/ 228 h 736"/>
                <a:gd name="T16" fmla="*/ 9 w 310"/>
                <a:gd name="T17" fmla="*/ 291 h 736"/>
                <a:gd name="T18" fmla="*/ 4 w 310"/>
                <a:gd name="T19" fmla="*/ 377 h 736"/>
                <a:gd name="T20" fmla="*/ 46 w 310"/>
                <a:gd name="T21" fmla="*/ 493 h 736"/>
                <a:gd name="T22" fmla="*/ 112 w 310"/>
                <a:gd name="T23" fmla="*/ 546 h 736"/>
                <a:gd name="T24" fmla="*/ 140 w 310"/>
                <a:gd name="T25" fmla="*/ 607 h 736"/>
                <a:gd name="T26" fmla="*/ 205 w 310"/>
                <a:gd name="T27" fmla="*/ 666 h 736"/>
                <a:gd name="T28" fmla="*/ 310 w 310"/>
                <a:gd name="T29" fmla="*/ 736 h 736"/>
                <a:gd name="T30" fmla="*/ 280 w 310"/>
                <a:gd name="T31" fmla="*/ 452 h 736"/>
                <a:gd name="T32" fmla="*/ 280 w 310"/>
                <a:gd name="T33" fmla="*/ 380 h 736"/>
                <a:gd name="T34" fmla="*/ 255 w 310"/>
                <a:gd name="T35" fmla="*/ 241 h 736"/>
                <a:gd name="T36" fmla="*/ 247 w 310"/>
                <a:gd name="T37" fmla="*/ 133 h 7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0"/>
                <a:gd name="T58" fmla="*/ 0 h 736"/>
                <a:gd name="T59" fmla="*/ 310 w 310"/>
                <a:gd name="T60" fmla="*/ 736 h 7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0" h="736">
                  <a:moveTo>
                    <a:pt x="247" y="133"/>
                  </a:moveTo>
                  <a:lnTo>
                    <a:pt x="225" y="120"/>
                  </a:lnTo>
                  <a:lnTo>
                    <a:pt x="170" y="116"/>
                  </a:lnTo>
                  <a:lnTo>
                    <a:pt x="112" y="84"/>
                  </a:lnTo>
                  <a:lnTo>
                    <a:pt x="58" y="43"/>
                  </a:lnTo>
                  <a:lnTo>
                    <a:pt x="0" y="0"/>
                  </a:lnTo>
                  <a:lnTo>
                    <a:pt x="8" y="133"/>
                  </a:lnTo>
                  <a:lnTo>
                    <a:pt x="11" y="228"/>
                  </a:lnTo>
                  <a:lnTo>
                    <a:pt x="9" y="291"/>
                  </a:lnTo>
                  <a:lnTo>
                    <a:pt x="4" y="377"/>
                  </a:lnTo>
                  <a:lnTo>
                    <a:pt x="46" y="493"/>
                  </a:lnTo>
                  <a:lnTo>
                    <a:pt x="112" y="546"/>
                  </a:lnTo>
                  <a:lnTo>
                    <a:pt x="140" y="607"/>
                  </a:lnTo>
                  <a:lnTo>
                    <a:pt x="205" y="666"/>
                  </a:lnTo>
                  <a:lnTo>
                    <a:pt x="310" y="736"/>
                  </a:lnTo>
                  <a:lnTo>
                    <a:pt x="280" y="452"/>
                  </a:lnTo>
                  <a:lnTo>
                    <a:pt x="280" y="380"/>
                  </a:lnTo>
                  <a:lnTo>
                    <a:pt x="255" y="241"/>
                  </a:lnTo>
                  <a:lnTo>
                    <a:pt x="247" y="133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0" name="Freeform 15"/>
            <p:cNvSpPr>
              <a:spLocks/>
            </p:cNvSpPr>
            <p:nvPr/>
          </p:nvSpPr>
          <p:spPr bwMode="auto">
            <a:xfrm>
              <a:off x="1064" y="273"/>
              <a:ext cx="507" cy="577"/>
            </a:xfrm>
            <a:custGeom>
              <a:avLst/>
              <a:gdLst>
                <a:gd name="T0" fmla="*/ 119 w 835"/>
                <a:gd name="T1" fmla="*/ 934 h 1051"/>
                <a:gd name="T2" fmla="*/ 25 w 835"/>
                <a:gd name="T3" fmla="*/ 713 h 1051"/>
                <a:gd name="T4" fmla="*/ 12 w 835"/>
                <a:gd name="T5" fmla="*/ 651 h 1051"/>
                <a:gd name="T6" fmla="*/ 0 w 835"/>
                <a:gd name="T7" fmla="*/ 498 h 1051"/>
                <a:gd name="T8" fmla="*/ 20 w 835"/>
                <a:gd name="T9" fmla="*/ 128 h 1051"/>
                <a:gd name="T10" fmla="*/ 48 w 835"/>
                <a:gd name="T11" fmla="*/ 9 h 1051"/>
                <a:gd name="T12" fmla="*/ 152 w 835"/>
                <a:gd name="T13" fmla="*/ 0 h 1051"/>
                <a:gd name="T14" fmla="*/ 386 w 835"/>
                <a:gd name="T15" fmla="*/ 9 h 1051"/>
                <a:gd name="T16" fmla="*/ 574 w 835"/>
                <a:gd name="T17" fmla="*/ 75 h 1051"/>
                <a:gd name="T18" fmla="*/ 719 w 835"/>
                <a:gd name="T19" fmla="*/ 206 h 1051"/>
                <a:gd name="T20" fmla="*/ 719 w 835"/>
                <a:gd name="T21" fmla="*/ 239 h 1051"/>
                <a:gd name="T22" fmla="*/ 697 w 835"/>
                <a:gd name="T23" fmla="*/ 401 h 1051"/>
                <a:gd name="T24" fmla="*/ 697 w 835"/>
                <a:gd name="T25" fmla="*/ 477 h 1051"/>
                <a:gd name="T26" fmla="*/ 703 w 835"/>
                <a:gd name="T27" fmla="*/ 587 h 1051"/>
                <a:gd name="T28" fmla="*/ 708 w 835"/>
                <a:gd name="T29" fmla="*/ 687 h 1051"/>
                <a:gd name="T30" fmla="*/ 737 w 835"/>
                <a:gd name="T31" fmla="*/ 798 h 1051"/>
                <a:gd name="T32" fmla="*/ 759 w 835"/>
                <a:gd name="T33" fmla="*/ 880 h 1051"/>
                <a:gd name="T34" fmla="*/ 834 w 835"/>
                <a:gd name="T35" fmla="*/ 1050 h 1051"/>
                <a:gd name="T36" fmla="*/ 737 w 835"/>
                <a:gd name="T37" fmla="*/ 1034 h 1051"/>
                <a:gd name="T38" fmla="*/ 632 w 835"/>
                <a:gd name="T39" fmla="*/ 987 h 1051"/>
                <a:gd name="T40" fmla="*/ 513 w 835"/>
                <a:gd name="T41" fmla="*/ 934 h 1051"/>
                <a:gd name="T42" fmla="*/ 412 w 835"/>
                <a:gd name="T43" fmla="*/ 934 h 1051"/>
                <a:gd name="T44" fmla="*/ 272 w 835"/>
                <a:gd name="T45" fmla="*/ 910 h 1051"/>
                <a:gd name="T46" fmla="*/ 119 w 835"/>
                <a:gd name="T47" fmla="*/ 934 h 10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5"/>
                <a:gd name="T73" fmla="*/ 0 h 1051"/>
                <a:gd name="T74" fmla="*/ 835 w 835"/>
                <a:gd name="T75" fmla="*/ 1051 h 10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5" h="1051">
                  <a:moveTo>
                    <a:pt x="119" y="934"/>
                  </a:moveTo>
                  <a:lnTo>
                    <a:pt x="25" y="713"/>
                  </a:lnTo>
                  <a:lnTo>
                    <a:pt x="12" y="651"/>
                  </a:lnTo>
                  <a:lnTo>
                    <a:pt x="0" y="498"/>
                  </a:lnTo>
                  <a:lnTo>
                    <a:pt x="20" y="128"/>
                  </a:lnTo>
                  <a:lnTo>
                    <a:pt x="48" y="9"/>
                  </a:lnTo>
                  <a:lnTo>
                    <a:pt x="152" y="0"/>
                  </a:lnTo>
                  <a:lnTo>
                    <a:pt x="386" y="9"/>
                  </a:lnTo>
                  <a:lnTo>
                    <a:pt x="574" y="75"/>
                  </a:lnTo>
                  <a:lnTo>
                    <a:pt x="719" y="206"/>
                  </a:lnTo>
                  <a:lnTo>
                    <a:pt x="719" y="239"/>
                  </a:lnTo>
                  <a:lnTo>
                    <a:pt x="697" y="401"/>
                  </a:lnTo>
                  <a:lnTo>
                    <a:pt x="697" y="477"/>
                  </a:lnTo>
                  <a:lnTo>
                    <a:pt x="703" y="587"/>
                  </a:lnTo>
                  <a:lnTo>
                    <a:pt x="708" y="687"/>
                  </a:lnTo>
                  <a:lnTo>
                    <a:pt x="737" y="798"/>
                  </a:lnTo>
                  <a:lnTo>
                    <a:pt x="759" y="880"/>
                  </a:lnTo>
                  <a:lnTo>
                    <a:pt x="834" y="1050"/>
                  </a:lnTo>
                  <a:lnTo>
                    <a:pt x="737" y="1034"/>
                  </a:lnTo>
                  <a:lnTo>
                    <a:pt x="632" y="987"/>
                  </a:lnTo>
                  <a:lnTo>
                    <a:pt x="513" y="934"/>
                  </a:lnTo>
                  <a:lnTo>
                    <a:pt x="412" y="934"/>
                  </a:lnTo>
                  <a:lnTo>
                    <a:pt x="272" y="910"/>
                  </a:lnTo>
                  <a:lnTo>
                    <a:pt x="119" y="934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tx1">
                  <a:alpha val="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1" name="Freeform 16"/>
            <p:cNvSpPr>
              <a:spLocks/>
            </p:cNvSpPr>
            <p:nvPr/>
          </p:nvSpPr>
          <p:spPr bwMode="auto">
            <a:xfrm>
              <a:off x="1094" y="725"/>
              <a:ext cx="599" cy="399"/>
            </a:xfrm>
            <a:custGeom>
              <a:avLst/>
              <a:gdLst>
                <a:gd name="T0" fmla="*/ 234 w 936"/>
                <a:gd name="T1" fmla="*/ 492 h 682"/>
                <a:gd name="T2" fmla="*/ 312 w 936"/>
                <a:gd name="T3" fmla="*/ 490 h 682"/>
                <a:gd name="T4" fmla="*/ 480 w 936"/>
                <a:gd name="T5" fmla="*/ 490 h 682"/>
                <a:gd name="T6" fmla="*/ 674 w 936"/>
                <a:gd name="T7" fmla="*/ 536 h 682"/>
                <a:gd name="T8" fmla="*/ 798 w 936"/>
                <a:gd name="T9" fmla="*/ 590 h 682"/>
                <a:gd name="T10" fmla="*/ 880 w 936"/>
                <a:gd name="T11" fmla="*/ 643 h 682"/>
                <a:gd name="T12" fmla="*/ 936 w 936"/>
                <a:gd name="T13" fmla="*/ 682 h 682"/>
                <a:gd name="T14" fmla="*/ 825 w 936"/>
                <a:gd name="T15" fmla="*/ 474 h 682"/>
                <a:gd name="T16" fmla="*/ 770 w 936"/>
                <a:gd name="T17" fmla="*/ 311 h 682"/>
                <a:gd name="T18" fmla="*/ 747 w 936"/>
                <a:gd name="T19" fmla="*/ 219 h 682"/>
                <a:gd name="T20" fmla="*/ 572 w 936"/>
                <a:gd name="T21" fmla="*/ 120 h 682"/>
                <a:gd name="T22" fmla="*/ 399 w 936"/>
                <a:gd name="T23" fmla="*/ 70 h 682"/>
                <a:gd name="T24" fmla="*/ 286 w 936"/>
                <a:gd name="T25" fmla="*/ 49 h 682"/>
                <a:gd name="T26" fmla="*/ 141 w 936"/>
                <a:gd name="T27" fmla="*/ 21 h 682"/>
                <a:gd name="T28" fmla="*/ 0 w 936"/>
                <a:gd name="T29" fmla="*/ 0 h 682"/>
                <a:gd name="T30" fmla="*/ 79 w 936"/>
                <a:gd name="T31" fmla="*/ 142 h 682"/>
                <a:gd name="T32" fmla="*/ 126 w 936"/>
                <a:gd name="T33" fmla="*/ 276 h 682"/>
                <a:gd name="T34" fmla="*/ 174 w 936"/>
                <a:gd name="T35" fmla="*/ 435 h 682"/>
                <a:gd name="T36" fmla="*/ 212 w 936"/>
                <a:gd name="T37" fmla="*/ 471 h 6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36"/>
                <a:gd name="T58" fmla="*/ 0 h 682"/>
                <a:gd name="T59" fmla="*/ 936 w 936"/>
                <a:gd name="T60" fmla="*/ 682 h 6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36" h="682">
                  <a:moveTo>
                    <a:pt x="234" y="492"/>
                  </a:moveTo>
                  <a:lnTo>
                    <a:pt x="312" y="490"/>
                  </a:lnTo>
                  <a:lnTo>
                    <a:pt x="480" y="490"/>
                  </a:lnTo>
                  <a:lnTo>
                    <a:pt x="674" y="536"/>
                  </a:lnTo>
                  <a:lnTo>
                    <a:pt x="798" y="590"/>
                  </a:lnTo>
                  <a:lnTo>
                    <a:pt x="880" y="643"/>
                  </a:lnTo>
                  <a:lnTo>
                    <a:pt x="936" y="682"/>
                  </a:lnTo>
                  <a:lnTo>
                    <a:pt x="825" y="474"/>
                  </a:lnTo>
                  <a:lnTo>
                    <a:pt x="770" y="311"/>
                  </a:lnTo>
                  <a:lnTo>
                    <a:pt x="747" y="219"/>
                  </a:lnTo>
                  <a:lnTo>
                    <a:pt x="572" y="120"/>
                  </a:lnTo>
                  <a:lnTo>
                    <a:pt x="399" y="70"/>
                  </a:lnTo>
                  <a:lnTo>
                    <a:pt x="286" y="49"/>
                  </a:lnTo>
                  <a:lnTo>
                    <a:pt x="141" y="21"/>
                  </a:lnTo>
                  <a:lnTo>
                    <a:pt x="0" y="0"/>
                  </a:lnTo>
                  <a:lnTo>
                    <a:pt x="79" y="142"/>
                  </a:lnTo>
                  <a:lnTo>
                    <a:pt x="126" y="276"/>
                  </a:lnTo>
                  <a:lnTo>
                    <a:pt x="174" y="435"/>
                  </a:lnTo>
                  <a:lnTo>
                    <a:pt x="212" y="47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2" name="Freeform 17"/>
            <p:cNvSpPr>
              <a:spLocks/>
            </p:cNvSpPr>
            <p:nvPr/>
          </p:nvSpPr>
          <p:spPr bwMode="auto">
            <a:xfrm rot="11000101" flipV="1">
              <a:off x="192" y="234"/>
              <a:ext cx="224" cy="1262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3" name="Oval 18"/>
            <p:cNvSpPr>
              <a:spLocks noChangeArrowheads="1"/>
            </p:cNvSpPr>
            <p:nvPr/>
          </p:nvSpPr>
          <p:spPr bwMode="auto">
            <a:xfrm>
              <a:off x="317" y="1123"/>
              <a:ext cx="49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4" name="Freeform 19"/>
            <p:cNvSpPr>
              <a:spLocks/>
            </p:cNvSpPr>
            <p:nvPr/>
          </p:nvSpPr>
          <p:spPr bwMode="auto">
            <a:xfrm>
              <a:off x="354" y="144"/>
              <a:ext cx="735" cy="546"/>
            </a:xfrm>
            <a:custGeom>
              <a:avLst/>
              <a:gdLst>
                <a:gd name="T0" fmla="*/ 0 w 1202"/>
                <a:gd name="T1" fmla="*/ 212 h 1177"/>
                <a:gd name="T2" fmla="*/ 36 w 1202"/>
                <a:gd name="T3" fmla="*/ 168 h 1177"/>
                <a:gd name="T4" fmla="*/ 74 w 1202"/>
                <a:gd name="T5" fmla="*/ 133 h 1177"/>
                <a:gd name="T6" fmla="*/ 121 w 1202"/>
                <a:gd name="T7" fmla="*/ 99 h 1177"/>
                <a:gd name="T8" fmla="*/ 182 w 1202"/>
                <a:gd name="T9" fmla="*/ 60 h 1177"/>
                <a:gd name="T10" fmla="*/ 250 w 1202"/>
                <a:gd name="T11" fmla="*/ 26 h 1177"/>
                <a:gd name="T12" fmla="*/ 321 w 1202"/>
                <a:gd name="T13" fmla="*/ 11 h 1177"/>
                <a:gd name="T14" fmla="*/ 380 w 1202"/>
                <a:gd name="T15" fmla="*/ 5 h 1177"/>
                <a:gd name="T16" fmla="*/ 454 w 1202"/>
                <a:gd name="T17" fmla="*/ 0 h 1177"/>
                <a:gd name="T18" fmla="*/ 545 w 1202"/>
                <a:gd name="T19" fmla="*/ 0 h 1177"/>
                <a:gd name="T20" fmla="*/ 625 w 1202"/>
                <a:gd name="T21" fmla="*/ 5 h 1177"/>
                <a:gd name="T22" fmla="*/ 714 w 1202"/>
                <a:gd name="T23" fmla="*/ 21 h 1177"/>
                <a:gd name="T24" fmla="*/ 768 w 1202"/>
                <a:gd name="T25" fmla="*/ 37 h 1177"/>
                <a:gd name="T26" fmla="*/ 831 w 1202"/>
                <a:gd name="T27" fmla="*/ 73 h 1177"/>
                <a:gd name="T28" fmla="*/ 898 w 1202"/>
                <a:gd name="T29" fmla="*/ 112 h 1177"/>
                <a:gd name="T30" fmla="*/ 940 w 1202"/>
                <a:gd name="T31" fmla="*/ 151 h 1177"/>
                <a:gd name="T32" fmla="*/ 962 w 1202"/>
                <a:gd name="T33" fmla="*/ 181 h 1177"/>
                <a:gd name="T34" fmla="*/ 977 w 1202"/>
                <a:gd name="T35" fmla="*/ 253 h 1177"/>
                <a:gd name="T36" fmla="*/ 981 w 1202"/>
                <a:gd name="T37" fmla="*/ 285 h 1177"/>
                <a:gd name="T38" fmla="*/ 990 w 1202"/>
                <a:gd name="T39" fmla="*/ 382 h 1177"/>
                <a:gd name="T40" fmla="*/ 1015 w 1202"/>
                <a:gd name="T41" fmla="*/ 522 h 1177"/>
                <a:gd name="T42" fmla="*/ 1044 w 1202"/>
                <a:gd name="T43" fmla="*/ 668 h 1177"/>
                <a:gd name="T44" fmla="*/ 1090 w 1202"/>
                <a:gd name="T45" fmla="*/ 850 h 1177"/>
                <a:gd name="T46" fmla="*/ 1154 w 1202"/>
                <a:gd name="T47" fmla="*/ 1047 h 1177"/>
                <a:gd name="T48" fmla="*/ 1202 w 1202"/>
                <a:gd name="T49" fmla="*/ 1177 h 1177"/>
                <a:gd name="T50" fmla="*/ 1198 w 1202"/>
                <a:gd name="T51" fmla="*/ 1143 h 1177"/>
                <a:gd name="T52" fmla="*/ 1198 w 1202"/>
                <a:gd name="T53" fmla="*/ 1174 h 1177"/>
                <a:gd name="T54" fmla="*/ 1136 w 1202"/>
                <a:gd name="T55" fmla="*/ 1153 h 1177"/>
                <a:gd name="T56" fmla="*/ 1073 w 1202"/>
                <a:gd name="T57" fmla="*/ 1091 h 1177"/>
                <a:gd name="T58" fmla="*/ 981 w 1202"/>
                <a:gd name="T59" fmla="*/ 1025 h 1177"/>
                <a:gd name="T60" fmla="*/ 877 w 1202"/>
                <a:gd name="T61" fmla="*/ 963 h 1177"/>
                <a:gd name="T62" fmla="*/ 781 w 1202"/>
                <a:gd name="T63" fmla="*/ 917 h 1177"/>
                <a:gd name="T64" fmla="*/ 681 w 1202"/>
                <a:gd name="T65" fmla="*/ 882 h 1177"/>
                <a:gd name="T66" fmla="*/ 572 w 1202"/>
                <a:gd name="T67" fmla="*/ 855 h 1177"/>
                <a:gd name="T68" fmla="*/ 458 w 1202"/>
                <a:gd name="T69" fmla="*/ 851 h 1177"/>
                <a:gd name="T70" fmla="*/ 346 w 1202"/>
                <a:gd name="T71" fmla="*/ 867 h 1177"/>
                <a:gd name="T72" fmla="*/ 230 w 1202"/>
                <a:gd name="T73" fmla="*/ 895 h 1177"/>
                <a:gd name="T74" fmla="*/ 125 w 1202"/>
                <a:gd name="T75" fmla="*/ 934 h 1177"/>
                <a:gd name="T76" fmla="*/ 129 w 1202"/>
                <a:gd name="T77" fmla="*/ 861 h 1177"/>
                <a:gd name="T78" fmla="*/ 121 w 1202"/>
                <a:gd name="T79" fmla="*/ 749 h 1177"/>
                <a:gd name="T80" fmla="*/ 99 w 1202"/>
                <a:gd name="T81" fmla="*/ 619 h 1177"/>
                <a:gd name="T82" fmla="*/ 78 w 1202"/>
                <a:gd name="T83" fmla="*/ 501 h 1177"/>
                <a:gd name="T84" fmla="*/ 49 w 1202"/>
                <a:gd name="T85" fmla="*/ 382 h 1177"/>
                <a:gd name="T86" fmla="*/ 19 w 1202"/>
                <a:gd name="T87" fmla="*/ 275 h 1177"/>
                <a:gd name="T88" fmla="*/ 0 w 1202"/>
                <a:gd name="T89" fmla="*/ 212 h 11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2"/>
                <a:gd name="T136" fmla="*/ 0 h 1177"/>
                <a:gd name="T137" fmla="*/ 1202 w 1202"/>
                <a:gd name="T138" fmla="*/ 1177 h 11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2" h="1177">
                  <a:moveTo>
                    <a:pt x="0" y="212"/>
                  </a:moveTo>
                  <a:lnTo>
                    <a:pt x="36" y="168"/>
                  </a:lnTo>
                  <a:lnTo>
                    <a:pt x="74" y="133"/>
                  </a:lnTo>
                  <a:lnTo>
                    <a:pt x="121" y="99"/>
                  </a:lnTo>
                  <a:lnTo>
                    <a:pt x="182" y="60"/>
                  </a:lnTo>
                  <a:lnTo>
                    <a:pt x="250" y="26"/>
                  </a:lnTo>
                  <a:lnTo>
                    <a:pt x="321" y="11"/>
                  </a:lnTo>
                  <a:lnTo>
                    <a:pt x="380" y="5"/>
                  </a:lnTo>
                  <a:lnTo>
                    <a:pt x="454" y="0"/>
                  </a:lnTo>
                  <a:lnTo>
                    <a:pt x="545" y="0"/>
                  </a:lnTo>
                  <a:lnTo>
                    <a:pt x="625" y="5"/>
                  </a:lnTo>
                  <a:lnTo>
                    <a:pt x="714" y="21"/>
                  </a:lnTo>
                  <a:lnTo>
                    <a:pt x="768" y="37"/>
                  </a:lnTo>
                  <a:lnTo>
                    <a:pt x="831" y="73"/>
                  </a:lnTo>
                  <a:lnTo>
                    <a:pt x="898" y="112"/>
                  </a:lnTo>
                  <a:lnTo>
                    <a:pt x="940" y="151"/>
                  </a:lnTo>
                  <a:lnTo>
                    <a:pt x="962" y="181"/>
                  </a:lnTo>
                  <a:lnTo>
                    <a:pt x="977" y="253"/>
                  </a:lnTo>
                  <a:lnTo>
                    <a:pt x="981" y="285"/>
                  </a:lnTo>
                  <a:lnTo>
                    <a:pt x="990" y="382"/>
                  </a:lnTo>
                  <a:lnTo>
                    <a:pt x="1015" y="522"/>
                  </a:lnTo>
                  <a:lnTo>
                    <a:pt x="1044" y="668"/>
                  </a:lnTo>
                  <a:lnTo>
                    <a:pt x="1090" y="850"/>
                  </a:lnTo>
                  <a:lnTo>
                    <a:pt x="1154" y="1047"/>
                  </a:lnTo>
                  <a:lnTo>
                    <a:pt x="1202" y="1177"/>
                  </a:lnTo>
                  <a:lnTo>
                    <a:pt x="1198" y="1143"/>
                  </a:lnTo>
                  <a:lnTo>
                    <a:pt x="1198" y="1174"/>
                  </a:lnTo>
                  <a:lnTo>
                    <a:pt x="1136" y="1153"/>
                  </a:lnTo>
                  <a:lnTo>
                    <a:pt x="1073" y="1091"/>
                  </a:lnTo>
                  <a:lnTo>
                    <a:pt x="981" y="1025"/>
                  </a:lnTo>
                  <a:lnTo>
                    <a:pt x="877" y="963"/>
                  </a:lnTo>
                  <a:lnTo>
                    <a:pt x="781" y="917"/>
                  </a:lnTo>
                  <a:lnTo>
                    <a:pt x="681" y="882"/>
                  </a:lnTo>
                  <a:lnTo>
                    <a:pt x="572" y="855"/>
                  </a:lnTo>
                  <a:lnTo>
                    <a:pt x="458" y="851"/>
                  </a:lnTo>
                  <a:lnTo>
                    <a:pt x="346" y="867"/>
                  </a:lnTo>
                  <a:lnTo>
                    <a:pt x="230" y="895"/>
                  </a:lnTo>
                  <a:lnTo>
                    <a:pt x="125" y="934"/>
                  </a:lnTo>
                  <a:lnTo>
                    <a:pt x="129" y="861"/>
                  </a:lnTo>
                  <a:lnTo>
                    <a:pt x="121" y="749"/>
                  </a:lnTo>
                  <a:lnTo>
                    <a:pt x="99" y="619"/>
                  </a:lnTo>
                  <a:lnTo>
                    <a:pt x="78" y="501"/>
                  </a:lnTo>
                  <a:lnTo>
                    <a:pt x="49" y="382"/>
                  </a:lnTo>
                  <a:lnTo>
                    <a:pt x="19" y="275"/>
                  </a:lnTo>
                  <a:lnTo>
                    <a:pt x="0" y="212"/>
                  </a:lnTo>
                </a:path>
              </a:pathLst>
            </a:custGeom>
            <a:solidFill>
              <a:schemeClr val="tx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5" name="Freeform 34"/>
            <p:cNvSpPr>
              <a:spLocks/>
            </p:cNvSpPr>
            <p:nvPr/>
          </p:nvSpPr>
          <p:spPr bwMode="auto">
            <a:xfrm>
              <a:off x="422" y="534"/>
              <a:ext cx="822" cy="479"/>
            </a:xfrm>
            <a:custGeom>
              <a:avLst/>
              <a:gdLst>
                <a:gd name="T0" fmla="*/ 0 w 1354"/>
                <a:gd name="T1" fmla="*/ 521 h 872"/>
                <a:gd name="T2" fmla="*/ 82 w 1354"/>
                <a:gd name="T3" fmla="*/ 483 h 872"/>
                <a:gd name="T4" fmla="*/ 257 w 1354"/>
                <a:gd name="T5" fmla="*/ 459 h 872"/>
                <a:gd name="T6" fmla="*/ 407 w 1354"/>
                <a:gd name="T7" fmla="*/ 459 h 872"/>
                <a:gd name="T8" fmla="*/ 580 w 1354"/>
                <a:gd name="T9" fmla="*/ 497 h 872"/>
                <a:gd name="T10" fmla="*/ 812 w 1354"/>
                <a:gd name="T11" fmla="*/ 574 h 872"/>
                <a:gd name="T12" fmla="*/ 1005 w 1354"/>
                <a:gd name="T13" fmla="*/ 638 h 872"/>
                <a:gd name="T14" fmla="*/ 1176 w 1354"/>
                <a:gd name="T15" fmla="*/ 713 h 872"/>
                <a:gd name="T16" fmla="*/ 1261 w 1354"/>
                <a:gd name="T17" fmla="*/ 772 h 872"/>
                <a:gd name="T18" fmla="*/ 1353 w 1354"/>
                <a:gd name="T19" fmla="*/ 871 h 872"/>
                <a:gd name="T20" fmla="*/ 1241 w 1354"/>
                <a:gd name="T21" fmla="*/ 550 h 872"/>
                <a:gd name="T22" fmla="*/ 1155 w 1354"/>
                <a:gd name="T23" fmla="*/ 358 h 872"/>
                <a:gd name="T24" fmla="*/ 1106 w 1354"/>
                <a:gd name="T25" fmla="*/ 291 h 872"/>
                <a:gd name="T26" fmla="*/ 931 w 1354"/>
                <a:gd name="T27" fmla="*/ 167 h 872"/>
                <a:gd name="T28" fmla="*/ 707 w 1354"/>
                <a:gd name="T29" fmla="*/ 61 h 872"/>
                <a:gd name="T30" fmla="*/ 453 w 1354"/>
                <a:gd name="T31" fmla="*/ 13 h 872"/>
                <a:gd name="T32" fmla="*/ 244 w 1354"/>
                <a:gd name="T33" fmla="*/ 0 h 872"/>
                <a:gd name="T34" fmla="*/ 117 w 1354"/>
                <a:gd name="T35" fmla="*/ 28 h 872"/>
                <a:gd name="T36" fmla="*/ 4 w 1354"/>
                <a:gd name="T37" fmla="*/ 95 h 872"/>
                <a:gd name="T38" fmla="*/ 12 w 1354"/>
                <a:gd name="T39" fmla="*/ 201 h 872"/>
                <a:gd name="T40" fmla="*/ 8 w 1354"/>
                <a:gd name="T41" fmla="*/ 397 h 872"/>
                <a:gd name="T42" fmla="*/ 0 w 1354"/>
                <a:gd name="T43" fmla="*/ 521 h 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54"/>
                <a:gd name="T67" fmla="*/ 0 h 872"/>
                <a:gd name="T68" fmla="*/ 1354 w 1354"/>
                <a:gd name="T69" fmla="*/ 872 h 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54" h="872">
                  <a:moveTo>
                    <a:pt x="0" y="521"/>
                  </a:moveTo>
                  <a:lnTo>
                    <a:pt x="82" y="483"/>
                  </a:lnTo>
                  <a:lnTo>
                    <a:pt x="257" y="459"/>
                  </a:lnTo>
                  <a:lnTo>
                    <a:pt x="407" y="459"/>
                  </a:lnTo>
                  <a:lnTo>
                    <a:pt x="580" y="497"/>
                  </a:lnTo>
                  <a:lnTo>
                    <a:pt x="812" y="574"/>
                  </a:lnTo>
                  <a:lnTo>
                    <a:pt x="1005" y="638"/>
                  </a:lnTo>
                  <a:lnTo>
                    <a:pt x="1176" y="713"/>
                  </a:lnTo>
                  <a:lnTo>
                    <a:pt x="1261" y="772"/>
                  </a:lnTo>
                  <a:lnTo>
                    <a:pt x="1353" y="871"/>
                  </a:lnTo>
                  <a:lnTo>
                    <a:pt x="1241" y="550"/>
                  </a:lnTo>
                  <a:lnTo>
                    <a:pt x="1155" y="358"/>
                  </a:lnTo>
                  <a:lnTo>
                    <a:pt x="1106" y="291"/>
                  </a:lnTo>
                  <a:lnTo>
                    <a:pt x="931" y="167"/>
                  </a:lnTo>
                  <a:lnTo>
                    <a:pt x="707" y="61"/>
                  </a:lnTo>
                  <a:lnTo>
                    <a:pt x="453" y="13"/>
                  </a:lnTo>
                  <a:lnTo>
                    <a:pt x="244" y="0"/>
                  </a:lnTo>
                  <a:lnTo>
                    <a:pt x="117" y="28"/>
                  </a:lnTo>
                  <a:lnTo>
                    <a:pt x="4" y="95"/>
                  </a:lnTo>
                  <a:lnTo>
                    <a:pt x="12" y="201"/>
                  </a:lnTo>
                  <a:lnTo>
                    <a:pt x="8" y="397"/>
                  </a:lnTo>
                  <a:lnTo>
                    <a:pt x="0" y="52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6" name="Freeform 35"/>
            <p:cNvSpPr>
              <a:spLocks/>
            </p:cNvSpPr>
            <p:nvPr/>
          </p:nvSpPr>
          <p:spPr bwMode="auto">
            <a:xfrm rot="21384435" flipH="1">
              <a:off x="285" y="222"/>
              <a:ext cx="225" cy="1263"/>
            </a:xfrm>
            <a:custGeom>
              <a:avLst/>
              <a:gdLst>
                <a:gd name="T0" fmla="*/ 223 w 369"/>
                <a:gd name="T1" fmla="*/ 0 h 2298"/>
                <a:gd name="T2" fmla="*/ 135 w 369"/>
                <a:gd name="T3" fmla="*/ 190 h 2298"/>
                <a:gd name="T4" fmla="*/ 86 w 369"/>
                <a:gd name="T5" fmla="*/ 330 h 2298"/>
                <a:gd name="T6" fmla="*/ 48 w 369"/>
                <a:gd name="T7" fmla="*/ 469 h 2298"/>
                <a:gd name="T8" fmla="*/ 4 w 369"/>
                <a:gd name="T9" fmla="*/ 651 h 2298"/>
                <a:gd name="T10" fmla="*/ 0 w 369"/>
                <a:gd name="T11" fmla="*/ 833 h 2298"/>
                <a:gd name="T12" fmla="*/ 0 w 369"/>
                <a:gd name="T13" fmla="*/ 1039 h 2298"/>
                <a:gd name="T14" fmla="*/ 17 w 369"/>
                <a:gd name="T15" fmla="*/ 1238 h 2298"/>
                <a:gd name="T16" fmla="*/ 74 w 369"/>
                <a:gd name="T17" fmla="*/ 1462 h 2298"/>
                <a:gd name="T18" fmla="*/ 122 w 369"/>
                <a:gd name="T19" fmla="*/ 1639 h 2298"/>
                <a:gd name="T20" fmla="*/ 218 w 369"/>
                <a:gd name="T21" fmla="*/ 1898 h 2298"/>
                <a:gd name="T22" fmla="*/ 249 w 369"/>
                <a:gd name="T23" fmla="*/ 2029 h 2298"/>
                <a:gd name="T24" fmla="*/ 267 w 369"/>
                <a:gd name="T25" fmla="*/ 2148 h 2298"/>
                <a:gd name="T26" fmla="*/ 271 w 369"/>
                <a:gd name="T27" fmla="*/ 2297 h 2298"/>
                <a:gd name="T28" fmla="*/ 368 w 369"/>
                <a:gd name="T29" fmla="*/ 2167 h 2298"/>
                <a:gd name="T30" fmla="*/ 355 w 369"/>
                <a:gd name="T31" fmla="*/ 2091 h 2298"/>
                <a:gd name="T32" fmla="*/ 320 w 369"/>
                <a:gd name="T33" fmla="*/ 1927 h 2298"/>
                <a:gd name="T34" fmla="*/ 284 w 369"/>
                <a:gd name="T35" fmla="*/ 1807 h 2298"/>
                <a:gd name="T36" fmla="*/ 231 w 369"/>
                <a:gd name="T37" fmla="*/ 1683 h 2298"/>
                <a:gd name="T38" fmla="*/ 175 w 369"/>
                <a:gd name="T39" fmla="*/ 1506 h 2298"/>
                <a:gd name="T40" fmla="*/ 135 w 369"/>
                <a:gd name="T41" fmla="*/ 1400 h 2298"/>
                <a:gd name="T42" fmla="*/ 96 w 369"/>
                <a:gd name="T43" fmla="*/ 1276 h 2298"/>
                <a:gd name="T44" fmla="*/ 64 w 369"/>
                <a:gd name="T45" fmla="*/ 1156 h 2298"/>
                <a:gd name="T46" fmla="*/ 48 w 369"/>
                <a:gd name="T47" fmla="*/ 986 h 2298"/>
                <a:gd name="T48" fmla="*/ 38 w 369"/>
                <a:gd name="T49" fmla="*/ 771 h 2298"/>
                <a:gd name="T50" fmla="*/ 51 w 369"/>
                <a:gd name="T51" fmla="*/ 598 h 2298"/>
                <a:gd name="T52" fmla="*/ 82 w 369"/>
                <a:gd name="T53" fmla="*/ 436 h 2298"/>
                <a:gd name="T54" fmla="*/ 144 w 369"/>
                <a:gd name="T55" fmla="*/ 257 h 2298"/>
                <a:gd name="T56" fmla="*/ 223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31797" name="Oval 36"/>
            <p:cNvSpPr>
              <a:spLocks noChangeArrowheads="1"/>
            </p:cNvSpPr>
            <p:nvPr/>
          </p:nvSpPr>
          <p:spPr bwMode="auto">
            <a:xfrm>
              <a:off x="310" y="235"/>
              <a:ext cx="48" cy="41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56108" tIns="28054" rIns="56108" bIns="28054">
              <a:spAutoFit/>
            </a:bodyPr>
            <a:lstStyle/>
            <a:p>
              <a:endParaRPr lang="ru-RU">
                <a:latin typeface="Constantia" pitchFamily="18" charset="0"/>
              </a:endParaRPr>
            </a:p>
          </p:txBody>
        </p:sp>
      </p:grpSp>
      <p:sp>
        <p:nvSpPr>
          <p:cNvPr id="50" name="Стрелка вниз 49"/>
          <p:cNvSpPr/>
          <p:nvPr/>
        </p:nvSpPr>
        <p:spPr>
          <a:xfrm>
            <a:off x="2143108" y="1285860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6786578" y="1285860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50" idx="0"/>
            <a:endCxn id="51" idx="0"/>
          </p:cNvCxnSpPr>
          <p:nvPr/>
        </p:nvCxnSpPr>
        <p:spPr>
          <a:xfrm rot="5400000" flipH="1" flipV="1">
            <a:off x="4572000" y="-1035875"/>
            <a:ext cx="1588" cy="4643470"/>
          </a:xfrm>
          <a:prstGeom prst="line">
            <a:avLst/>
          </a:prstGeom>
          <a:ln w="381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трелка вниз 56"/>
          <p:cNvSpPr/>
          <p:nvPr/>
        </p:nvSpPr>
        <p:spPr>
          <a:xfrm>
            <a:off x="4500562" y="985931"/>
            <a:ext cx="214314" cy="299929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>
            <a:off x="642116" y="3928272"/>
            <a:ext cx="2715438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5608645" y="3892553"/>
            <a:ext cx="2643206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968746" y="2673742"/>
            <a:ext cx="2055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3041242" y="2673742"/>
            <a:ext cx="2055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5750330" y="2749942"/>
            <a:ext cx="35719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7822826" y="2749942"/>
            <a:ext cx="35719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539866"/>
              </p:ext>
            </p:extLst>
          </p:nvPr>
        </p:nvGraphicFramePr>
        <p:xfrm>
          <a:off x="256780" y="120612"/>
          <a:ext cx="1127360" cy="1127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CorelDRAW" r:id="rId3" imgW="7804080" imgH="6408360" progId="">
                  <p:embed/>
                </p:oleObj>
              </mc:Choice>
              <mc:Fallback>
                <p:oleObj name="CorelDRAW" r:id="rId3" imgW="7804080" imgH="6408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0" y="120612"/>
                        <a:ext cx="1127360" cy="1127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58" grpId="0" animBg="1"/>
      <p:bldP spid="3176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0" grpId="0" animBg="1"/>
      <p:bldP spid="51" grpId="0" animBg="1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305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Constantia</vt:lpstr>
      <vt:lpstr>Impact</vt:lpstr>
      <vt:lpstr>Times New Roman</vt:lpstr>
      <vt:lpstr>Wingdings 2</vt:lpstr>
      <vt:lpstr>Поток</vt:lpstr>
      <vt:lpstr>CorelDRAW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Кириллин Д.В.</dc:creator>
  <cp:lastModifiedBy>Admin</cp:lastModifiedBy>
  <cp:revision>22</cp:revision>
  <dcterms:created xsi:type="dcterms:W3CDTF">2011-04-07T11:43:07Z</dcterms:created>
  <dcterms:modified xsi:type="dcterms:W3CDTF">2021-11-08T02:03:36Z</dcterms:modified>
</cp:coreProperties>
</file>